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Playfair Display" panose="00000500000000000000" pitchFamily="2" charset="0"/>
      <p:regular r:id="rId24"/>
      <p:bold r:id="rId25"/>
    </p:embeddedFont>
    <p:embeddedFont>
      <p:font typeface="Playfair Display Bold" panose="00000800000000000000" charset="0"/>
      <p:regular r:id="rId26"/>
    </p:embeddedFont>
    <p:embeddedFont>
      <p:font typeface="Public San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70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6ECDB-7D5C-4234-A8F1-41CE284035B4}"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11981-FB54-4DBF-A683-DFB916F6911E}" type="slidenum">
              <a:rPr lang="en-US" smtClean="0"/>
              <a:t>‹#›</a:t>
            </a:fld>
            <a:endParaRPr lang="en-US"/>
          </a:p>
        </p:txBody>
      </p:sp>
    </p:spTree>
    <p:extLst>
      <p:ext uri="{BB962C8B-B14F-4D97-AF65-F5344CB8AC3E}">
        <p14:creationId xmlns:p14="http://schemas.microsoft.com/office/powerpoint/2010/main" val="3599658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A11981-FB54-4DBF-A683-DFB916F6911E}" type="slidenum">
              <a:rPr lang="en-US" smtClean="0"/>
              <a:t>1</a:t>
            </a:fld>
            <a:endParaRPr lang="en-US"/>
          </a:p>
        </p:txBody>
      </p:sp>
    </p:spTree>
    <p:extLst>
      <p:ext uri="{BB962C8B-B14F-4D97-AF65-F5344CB8AC3E}">
        <p14:creationId xmlns:p14="http://schemas.microsoft.com/office/powerpoint/2010/main" val="702884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4.png"/><Relationship Id="rId3" Type="http://schemas.openxmlformats.org/officeDocument/2006/relationships/image" Target="../media/image2.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5.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4.png"/><Relationship Id="rId10" Type="http://schemas.openxmlformats.org/officeDocument/2006/relationships/image" Target="../media/image28.png"/><Relationship Id="rId19" Type="http://schemas.openxmlformats.org/officeDocument/2006/relationships/image" Target="../media/image35.png"/><Relationship Id="rId4" Type="http://schemas.openxmlformats.org/officeDocument/2006/relationships/image" Target="../media/image3.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40.png"/><Relationship Id="rId5" Type="http://schemas.openxmlformats.org/officeDocument/2006/relationships/image" Target="../media/image7.png"/><Relationship Id="rId10"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38.pn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909" t="23272" r="-11909" b="23272"/>
          <a:stretch>
            <a:fillRect/>
          </a:stretch>
        </p:blipFill>
        <p:spPr>
          <a:xfrm>
            <a:off x="0" y="0"/>
            <a:ext cx="18288000" cy="10287000"/>
          </a:xfrm>
          <a:prstGeom prst="rect">
            <a:avLst/>
          </a:prstGeom>
        </p:spPr>
      </p:pic>
      <p:sp>
        <p:nvSpPr>
          <p:cNvPr id="3" name="AutoShape 3"/>
          <p:cNvSpPr/>
          <p:nvPr/>
        </p:nvSpPr>
        <p:spPr>
          <a:xfrm rot="-61098">
            <a:off x="853172" y="503177"/>
            <a:ext cx="18079814" cy="9280647"/>
          </a:xfrm>
          <a:prstGeom prst="rect">
            <a:avLst/>
          </a:prstGeom>
          <a:solidFill>
            <a:srgbClr val="EDECE7"/>
          </a:solidFill>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215950">
            <a:off x="2639286" y="2302304"/>
            <a:ext cx="4456085" cy="4318351"/>
          </a:xfrm>
          <a:prstGeom prst="rect">
            <a:avLst/>
          </a:prstGeom>
        </p:spPr>
      </p:pic>
      <p:sp>
        <p:nvSpPr>
          <p:cNvPr id="5" name="TextBox 5"/>
          <p:cNvSpPr txBox="1"/>
          <p:nvPr/>
        </p:nvSpPr>
        <p:spPr>
          <a:xfrm>
            <a:off x="13326257" y="990600"/>
            <a:ext cx="4195477" cy="412750"/>
          </a:xfrm>
          <a:prstGeom prst="rect">
            <a:avLst/>
          </a:prstGeom>
        </p:spPr>
        <p:txBody>
          <a:bodyPr lIns="0" tIns="0" rIns="0" bIns="0" rtlCol="0" anchor="t">
            <a:spAutoFit/>
          </a:bodyPr>
          <a:lstStyle/>
          <a:p>
            <a:pPr marL="0" lvl="0" indent="0" algn="r">
              <a:lnSpc>
                <a:spcPts val="3499"/>
              </a:lnSpc>
              <a:spcBef>
                <a:spcPct val="0"/>
              </a:spcBef>
            </a:pPr>
            <a:r>
              <a:rPr lang="en-US" sz="2499">
                <a:solidFill>
                  <a:srgbClr val="000000"/>
                </a:solidFill>
                <a:latin typeface="Playfair Display"/>
              </a:rPr>
              <a:t>Ngày 20 tháng 5 năm 2023</a:t>
            </a:r>
          </a:p>
        </p:txBody>
      </p:sp>
      <p:pic>
        <p:nvPicPr>
          <p:cNvPr id="6" name="Picture 6"/>
          <p:cNvPicPr>
            <a:picLocks noChangeAspect="1"/>
          </p:cNvPicPr>
          <p:nvPr/>
        </p:nvPicPr>
        <p:blipFill>
          <a:blip r:embed="rId6"/>
          <a:srcRect/>
          <a:stretch>
            <a:fillRect/>
          </a:stretch>
        </p:blipFill>
        <p:spPr>
          <a:xfrm rot="465462">
            <a:off x="10541815" y="3609028"/>
            <a:ext cx="2654345" cy="3506451"/>
          </a:xfrm>
          <a:prstGeom prst="rect">
            <a:avLst/>
          </a:prstGeom>
        </p:spPr>
      </p:pic>
      <p:sp>
        <p:nvSpPr>
          <p:cNvPr id="7" name="AutoShape 7"/>
          <p:cNvSpPr/>
          <p:nvPr/>
        </p:nvSpPr>
        <p:spPr>
          <a:xfrm rot="-66346">
            <a:off x="4873147" y="6965577"/>
            <a:ext cx="8319914" cy="683290"/>
          </a:xfrm>
          <a:prstGeom prst="rect">
            <a:avLst/>
          </a:prstGeom>
          <a:solidFill>
            <a:srgbClr val="000000"/>
          </a:solidFill>
        </p:spPr>
      </p:sp>
      <p:pic>
        <p:nvPicPr>
          <p:cNvPr id="8" name="Picture 8"/>
          <p:cNvPicPr>
            <a:picLocks noChangeAspect="1"/>
          </p:cNvPicPr>
          <p:nvPr/>
        </p:nvPicPr>
        <p:blipFill>
          <a:blip r:embed="rId7"/>
          <a:srcRect/>
          <a:stretch>
            <a:fillRect/>
          </a:stretch>
        </p:blipFill>
        <p:spPr>
          <a:xfrm rot="903222">
            <a:off x="10228141" y="5404626"/>
            <a:ext cx="2897102" cy="914695"/>
          </a:xfrm>
          <a:prstGeom prst="rect">
            <a:avLst/>
          </a:prstGeom>
        </p:spPr>
      </p:pic>
      <p:sp>
        <p:nvSpPr>
          <p:cNvPr id="9" name="AutoShape 9"/>
          <p:cNvSpPr/>
          <p:nvPr/>
        </p:nvSpPr>
        <p:spPr>
          <a:xfrm rot="-167779">
            <a:off x="4902365" y="4894921"/>
            <a:ext cx="4955679" cy="1557281"/>
          </a:xfrm>
          <a:prstGeom prst="rect">
            <a:avLst/>
          </a:prstGeom>
          <a:solidFill>
            <a:srgbClr val="000000"/>
          </a:solidFill>
        </p:spPr>
      </p:sp>
      <p:sp>
        <p:nvSpPr>
          <p:cNvPr id="10" name="AutoShape 10"/>
          <p:cNvSpPr/>
          <p:nvPr/>
        </p:nvSpPr>
        <p:spPr>
          <a:xfrm rot="82336">
            <a:off x="5149334" y="3065081"/>
            <a:ext cx="4393971" cy="1557281"/>
          </a:xfrm>
          <a:prstGeom prst="rect">
            <a:avLst/>
          </a:prstGeom>
          <a:solidFill>
            <a:srgbClr val="000000"/>
          </a:solidFill>
        </p:spPr>
      </p:sp>
      <p:sp>
        <p:nvSpPr>
          <p:cNvPr id="11" name="TextBox 11"/>
          <p:cNvSpPr txBox="1"/>
          <p:nvPr/>
        </p:nvSpPr>
        <p:spPr>
          <a:xfrm rot="-167779">
            <a:off x="5237106" y="5170599"/>
            <a:ext cx="4295489" cy="1258122"/>
          </a:xfrm>
          <a:prstGeom prst="rect">
            <a:avLst/>
          </a:prstGeom>
        </p:spPr>
        <p:txBody>
          <a:bodyPr lIns="0" tIns="0" rIns="0" bIns="0" rtlCol="0" anchor="t">
            <a:spAutoFit/>
          </a:bodyPr>
          <a:lstStyle/>
          <a:p>
            <a:pPr algn="ctr">
              <a:lnSpc>
                <a:spcPts val="9711"/>
              </a:lnSpc>
            </a:pPr>
            <a:r>
              <a:rPr lang="en-US" sz="8828" spc="-88">
                <a:solidFill>
                  <a:srgbClr val="FFFFFF"/>
                </a:solidFill>
                <a:latin typeface="Playfair Display"/>
              </a:rPr>
              <a:t>Đề tài</a:t>
            </a:r>
          </a:p>
        </p:txBody>
      </p:sp>
      <p:sp>
        <p:nvSpPr>
          <p:cNvPr id="12" name="TextBox 12"/>
          <p:cNvSpPr txBox="1"/>
          <p:nvPr/>
        </p:nvSpPr>
        <p:spPr>
          <a:xfrm rot="82336">
            <a:off x="5332867" y="3108996"/>
            <a:ext cx="4093842" cy="2293444"/>
          </a:xfrm>
          <a:prstGeom prst="rect">
            <a:avLst/>
          </a:prstGeom>
        </p:spPr>
        <p:txBody>
          <a:bodyPr lIns="0" tIns="0" rIns="0" bIns="0" rtlCol="0" anchor="t">
            <a:spAutoFit/>
          </a:bodyPr>
          <a:lstStyle/>
          <a:p>
            <a:pPr algn="ctr">
              <a:lnSpc>
                <a:spcPts val="5971"/>
              </a:lnSpc>
            </a:pPr>
            <a:r>
              <a:rPr lang="en-US" sz="5428" spc="-54">
                <a:solidFill>
                  <a:srgbClr val="FFFFFF"/>
                </a:solidFill>
                <a:latin typeface="Playfair Display"/>
              </a:rPr>
              <a:t>KỸ THUẬT PHẦN MỀM</a:t>
            </a:r>
          </a:p>
          <a:p>
            <a:pPr algn="ctr">
              <a:lnSpc>
                <a:spcPts val="5971"/>
              </a:lnSpc>
            </a:pPr>
            <a:endParaRPr lang="en-US" sz="5428" spc="-54">
              <a:solidFill>
                <a:srgbClr val="FFFFFF"/>
              </a:solidFill>
              <a:latin typeface="Playfair Display"/>
            </a:endParaRPr>
          </a:p>
        </p:txBody>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215950">
            <a:off x="14158292" y="5569907"/>
            <a:ext cx="4456085" cy="4318351"/>
          </a:xfrm>
          <a:prstGeom prst="rect">
            <a:avLst/>
          </a:prstGeom>
        </p:spPr>
      </p:pic>
      <p:sp>
        <p:nvSpPr>
          <p:cNvPr id="14" name="TextBox 14"/>
          <p:cNvSpPr txBox="1"/>
          <p:nvPr/>
        </p:nvSpPr>
        <p:spPr>
          <a:xfrm>
            <a:off x="4867328" y="7120829"/>
            <a:ext cx="8005823" cy="415290"/>
          </a:xfrm>
          <a:prstGeom prst="rect">
            <a:avLst/>
          </a:prstGeom>
        </p:spPr>
        <p:txBody>
          <a:bodyPr lIns="0" tIns="0" rIns="0" bIns="0" rtlCol="0" anchor="t">
            <a:spAutoFit/>
          </a:bodyPr>
          <a:lstStyle/>
          <a:p>
            <a:pPr algn="ctr">
              <a:lnSpc>
                <a:spcPts val="3359"/>
              </a:lnSpc>
              <a:spcBef>
                <a:spcPct val="0"/>
              </a:spcBef>
            </a:pPr>
            <a:r>
              <a:rPr lang="en-US" sz="2400" dirty="0" err="1">
                <a:solidFill>
                  <a:srgbClr val="FFFFFF"/>
                </a:solidFill>
                <a:latin typeface="Public Sans"/>
              </a:rPr>
              <a:t>Phần</a:t>
            </a:r>
            <a:r>
              <a:rPr lang="en-US" sz="2400" dirty="0">
                <a:solidFill>
                  <a:srgbClr val="FFFFFF"/>
                </a:solidFill>
                <a:latin typeface="Public Sans"/>
              </a:rPr>
              <a:t> </a:t>
            </a:r>
            <a:r>
              <a:rPr lang="en-US" sz="2400" dirty="0" err="1">
                <a:solidFill>
                  <a:srgbClr val="FFFFFF"/>
                </a:solidFill>
                <a:latin typeface="Public Sans"/>
              </a:rPr>
              <a:t>Mềm</a:t>
            </a:r>
            <a:r>
              <a:rPr lang="en-US" sz="2400" dirty="0">
                <a:solidFill>
                  <a:srgbClr val="FFFFFF"/>
                </a:solidFill>
                <a:latin typeface="Public Sans"/>
              </a:rPr>
              <a:t> </a:t>
            </a:r>
            <a:r>
              <a:rPr lang="en-US" sz="2400" dirty="0" err="1">
                <a:solidFill>
                  <a:srgbClr val="FFFFFF"/>
                </a:solidFill>
                <a:latin typeface="Public Sans"/>
              </a:rPr>
              <a:t>Quản</a:t>
            </a:r>
            <a:r>
              <a:rPr lang="en-US" sz="2400" dirty="0">
                <a:solidFill>
                  <a:srgbClr val="FFFFFF"/>
                </a:solidFill>
                <a:latin typeface="Public Sans"/>
              </a:rPr>
              <a:t> Lý </a:t>
            </a:r>
            <a:r>
              <a:rPr lang="en-US" sz="2400" dirty="0" err="1">
                <a:solidFill>
                  <a:srgbClr val="FFFFFF"/>
                </a:solidFill>
                <a:latin typeface="Public Sans"/>
              </a:rPr>
              <a:t>Thư</a:t>
            </a:r>
            <a:r>
              <a:rPr lang="en-US" sz="2400" dirty="0">
                <a:solidFill>
                  <a:srgbClr val="FFFFFF"/>
                </a:solidFill>
                <a:latin typeface="Public Sans"/>
              </a:rPr>
              <a:t> </a:t>
            </a:r>
            <a:r>
              <a:rPr lang="en-US" sz="2400" dirty="0" err="1">
                <a:solidFill>
                  <a:srgbClr val="FFFFFF"/>
                </a:solidFill>
                <a:latin typeface="Public Sans"/>
              </a:rPr>
              <a:t>Viện</a:t>
            </a:r>
            <a:endParaRPr lang="en-US" sz="2400" dirty="0">
              <a:solidFill>
                <a:srgbClr val="FFFFFF"/>
              </a:solidFill>
              <a:latin typeface="Public Sans"/>
            </a:endParaRPr>
          </a:p>
        </p:txBody>
      </p:sp>
      <p:sp>
        <p:nvSpPr>
          <p:cNvPr id="15" name="TextBox 15"/>
          <p:cNvSpPr txBox="1"/>
          <p:nvPr/>
        </p:nvSpPr>
        <p:spPr>
          <a:xfrm>
            <a:off x="8758178" y="4907280"/>
            <a:ext cx="771644" cy="415290"/>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ublic Sans"/>
              </a:rPr>
              <a:t>a bạn</a:t>
            </a:r>
          </a:p>
        </p:txBody>
      </p:sp>
      <p:sp>
        <p:nvSpPr>
          <p:cNvPr id="16" name="TextBox 16"/>
          <p:cNvSpPr txBox="1"/>
          <p:nvPr/>
        </p:nvSpPr>
        <p:spPr>
          <a:xfrm>
            <a:off x="9144000" y="1906594"/>
            <a:ext cx="9144000" cy="4181064"/>
          </a:xfrm>
          <a:prstGeom prst="rect">
            <a:avLst/>
          </a:prstGeom>
        </p:spPr>
        <p:txBody>
          <a:bodyPr lIns="0" tIns="0" rIns="0" bIns="0" rtlCol="0" anchor="t">
            <a:spAutoFit/>
          </a:bodyPr>
          <a:lstStyle/>
          <a:p>
            <a:pPr algn="ctr">
              <a:lnSpc>
                <a:spcPts val="4747"/>
              </a:lnSpc>
            </a:pPr>
            <a:r>
              <a:rPr lang="en-US" sz="3391" dirty="0" err="1">
                <a:solidFill>
                  <a:srgbClr val="000000"/>
                </a:solidFill>
                <a:latin typeface="Playfair Display"/>
              </a:rPr>
              <a:t>Nhóm</a:t>
            </a:r>
            <a:r>
              <a:rPr lang="en-US" sz="3391" dirty="0">
                <a:solidFill>
                  <a:srgbClr val="000000"/>
                </a:solidFill>
                <a:latin typeface="Playfair Display"/>
              </a:rPr>
              <a:t> </a:t>
            </a:r>
            <a:r>
              <a:rPr lang="en-US" sz="3391" dirty="0" err="1">
                <a:solidFill>
                  <a:srgbClr val="000000"/>
                </a:solidFill>
                <a:latin typeface="Playfair Display"/>
              </a:rPr>
              <a:t>sinh</a:t>
            </a:r>
            <a:r>
              <a:rPr lang="en-US" sz="3391" dirty="0">
                <a:solidFill>
                  <a:srgbClr val="000000"/>
                </a:solidFill>
                <a:latin typeface="Playfair Display"/>
              </a:rPr>
              <a:t> </a:t>
            </a:r>
            <a:r>
              <a:rPr lang="en-US" sz="3391" dirty="0" err="1">
                <a:solidFill>
                  <a:srgbClr val="000000"/>
                </a:solidFill>
                <a:latin typeface="Playfair Display"/>
              </a:rPr>
              <a:t>viên</a:t>
            </a:r>
            <a:r>
              <a:rPr lang="en-US" sz="3391" dirty="0">
                <a:solidFill>
                  <a:srgbClr val="000000"/>
                </a:solidFill>
                <a:latin typeface="Playfair Display"/>
              </a:rPr>
              <a:t>:       Vũ Thị Bích Ngọc </a:t>
            </a:r>
          </a:p>
          <a:p>
            <a:pPr>
              <a:lnSpc>
                <a:spcPts val="4747"/>
              </a:lnSpc>
            </a:pPr>
            <a:r>
              <a:rPr lang="en-US" sz="3391" dirty="0">
                <a:solidFill>
                  <a:srgbClr val="000000"/>
                </a:solidFill>
                <a:latin typeface="Playfair Display"/>
              </a:rPr>
              <a:t>                                             </a:t>
            </a:r>
            <a:r>
              <a:rPr lang="en-US" sz="3391" dirty="0" err="1">
                <a:solidFill>
                  <a:srgbClr val="000000"/>
                </a:solidFill>
                <a:latin typeface="Playfair Display"/>
              </a:rPr>
              <a:t>Trần</a:t>
            </a:r>
            <a:r>
              <a:rPr lang="en-US" sz="3391" dirty="0">
                <a:solidFill>
                  <a:srgbClr val="000000"/>
                </a:solidFill>
                <a:latin typeface="Playfair Display"/>
              </a:rPr>
              <a:t> Văn </a:t>
            </a:r>
            <a:r>
              <a:rPr lang="en-US" sz="3391" dirty="0" err="1">
                <a:solidFill>
                  <a:srgbClr val="000000"/>
                </a:solidFill>
                <a:latin typeface="Playfair Display"/>
              </a:rPr>
              <a:t>Tuấn</a:t>
            </a:r>
            <a:r>
              <a:rPr lang="en-US" sz="3391" dirty="0">
                <a:solidFill>
                  <a:srgbClr val="000000"/>
                </a:solidFill>
                <a:latin typeface="Playfair Display"/>
              </a:rPr>
              <a:t> Anh </a:t>
            </a:r>
          </a:p>
          <a:p>
            <a:pPr algn="ctr">
              <a:lnSpc>
                <a:spcPts val="4747"/>
              </a:lnSpc>
            </a:pPr>
            <a:r>
              <a:rPr lang="en-US" sz="3391" dirty="0">
                <a:solidFill>
                  <a:srgbClr val="000000"/>
                </a:solidFill>
                <a:latin typeface="Playfair Display"/>
              </a:rPr>
              <a:t>                              Bùi Văn </a:t>
            </a:r>
            <a:r>
              <a:rPr lang="en-US" sz="3391" dirty="0" err="1">
                <a:solidFill>
                  <a:srgbClr val="000000"/>
                </a:solidFill>
                <a:latin typeface="Playfair Display"/>
              </a:rPr>
              <a:t>Quốc</a:t>
            </a:r>
            <a:r>
              <a:rPr lang="en-US" sz="3391" dirty="0">
                <a:solidFill>
                  <a:srgbClr val="000000"/>
                </a:solidFill>
                <a:latin typeface="Playfair Display"/>
              </a:rPr>
              <a:t> </a:t>
            </a:r>
          </a:p>
          <a:p>
            <a:pPr algn="ctr">
              <a:lnSpc>
                <a:spcPts val="4747"/>
              </a:lnSpc>
            </a:pPr>
            <a:r>
              <a:rPr lang="en-US" sz="3391" dirty="0">
                <a:solidFill>
                  <a:srgbClr val="000000"/>
                </a:solidFill>
                <a:latin typeface="Playfair Display"/>
              </a:rPr>
              <a:t>                                    </a:t>
            </a:r>
            <a:r>
              <a:rPr lang="en-US" sz="3391" dirty="0" err="1">
                <a:solidFill>
                  <a:srgbClr val="000000"/>
                </a:solidFill>
                <a:latin typeface="Playfair Display"/>
              </a:rPr>
              <a:t>Dương</a:t>
            </a:r>
            <a:r>
              <a:rPr lang="en-US" sz="3391" dirty="0">
                <a:solidFill>
                  <a:srgbClr val="000000"/>
                </a:solidFill>
                <a:latin typeface="Playfair Display"/>
              </a:rPr>
              <a:t> Văn Ngọc</a:t>
            </a:r>
          </a:p>
          <a:p>
            <a:pPr algn="ctr">
              <a:lnSpc>
                <a:spcPts val="4747"/>
              </a:lnSpc>
            </a:pPr>
            <a:r>
              <a:rPr lang="en-US" sz="3391" dirty="0">
                <a:solidFill>
                  <a:srgbClr val="000000"/>
                </a:solidFill>
                <a:latin typeface="Playfair Display"/>
              </a:rPr>
              <a:t>                                         </a:t>
            </a:r>
            <a:r>
              <a:rPr lang="en-US" sz="3391" dirty="0" err="1">
                <a:solidFill>
                  <a:srgbClr val="000000"/>
                </a:solidFill>
                <a:latin typeface="Playfair Display"/>
              </a:rPr>
              <a:t>Nguyễn</a:t>
            </a:r>
            <a:r>
              <a:rPr lang="en-US" sz="3391" dirty="0">
                <a:solidFill>
                  <a:srgbClr val="000000"/>
                </a:solidFill>
                <a:latin typeface="Playfair Display"/>
              </a:rPr>
              <a:t> </a:t>
            </a:r>
            <a:r>
              <a:rPr lang="en-US" sz="3391" dirty="0" err="1">
                <a:solidFill>
                  <a:srgbClr val="000000"/>
                </a:solidFill>
                <a:latin typeface="Playfair Display"/>
              </a:rPr>
              <a:t>Đức</a:t>
            </a:r>
            <a:r>
              <a:rPr lang="en-US" sz="3391" dirty="0">
                <a:solidFill>
                  <a:srgbClr val="000000"/>
                </a:solidFill>
                <a:latin typeface="Playfair Display"/>
              </a:rPr>
              <a:t> Quang </a:t>
            </a:r>
          </a:p>
          <a:p>
            <a:pPr algn="ctr">
              <a:lnSpc>
                <a:spcPts val="4747"/>
              </a:lnSpc>
            </a:pPr>
            <a:r>
              <a:rPr lang="en-US" sz="3391" dirty="0">
                <a:solidFill>
                  <a:srgbClr val="000000"/>
                </a:solidFill>
                <a:latin typeface="Playfair Display"/>
              </a:rPr>
              <a:t>                                  </a:t>
            </a:r>
            <a:r>
              <a:rPr lang="en-US" sz="3391" dirty="0" err="1">
                <a:solidFill>
                  <a:srgbClr val="000000"/>
                </a:solidFill>
                <a:latin typeface="Playfair Display"/>
              </a:rPr>
              <a:t>Trần</a:t>
            </a:r>
            <a:r>
              <a:rPr lang="en-US" sz="3391" dirty="0">
                <a:solidFill>
                  <a:srgbClr val="000000"/>
                </a:solidFill>
                <a:latin typeface="Playfair Display"/>
              </a:rPr>
              <a:t> Minh </a:t>
            </a:r>
            <a:r>
              <a:rPr lang="en-US" sz="3391" dirty="0" err="1">
                <a:solidFill>
                  <a:srgbClr val="000000"/>
                </a:solidFill>
                <a:latin typeface="Playfair Display"/>
              </a:rPr>
              <a:t>Tiến</a:t>
            </a:r>
            <a:r>
              <a:rPr lang="en-US" sz="3391" dirty="0">
                <a:solidFill>
                  <a:srgbClr val="000000"/>
                </a:solidFill>
                <a:latin typeface="Playfair Display"/>
              </a:rPr>
              <a:t> </a:t>
            </a:r>
          </a:p>
          <a:p>
            <a:pPr algn="ctr">
              <a:lnSpc>
                <a:spcPts val="4747"/>
              </a:lnSpc>
              <a:spcBef>
                <a:spcPct val="0"/>
              </a:spcBef>
            </a:pPr>
            <a:endParaRPr lang="en-US" sz="3391" dirty="0">
              <a:solidFill>
                <a:srgbClr val="000000"/>
              </a:solidFill>
              <a:latin typeface="Playfair Display"/>
            </a:endParaRPr>
          </a:p>
        </p:txBody>
      </p:sp>
      <p:sp>
        <p:nvSpPr>
          <p:cNvPr id="17" name="TextBox 17"/>
          <p:cNvSpPr txBox="1"/>
          <p:nvPr/>
        </p:nvSpPr>
        <p:spPr>
          <a:xfrm>
            <a:off x="5866646" y="8033882"/>
            <a:ext cx="6120154" cy="895985"/>
          </a:xfrm>
          <a:prstGeom prst="rect">
            <a:avLst/>
          </a:prstGeom>
        </p:spPr>
        <p:txBody>
          <a:bodyPr wrap="square" lIns="0" tIns="0" rIns="0" bIns="0" rtlCol="0" anchor="t">
            <a:spAutoFit/>
          </a:bodyPr>
          <a:lstStyle/>
          <a:p>
            <a:pPr algn="ctr">
              <a:lnSpc>
                <a:spcPts val="3639"/>
              </a:lnSpc>
            </a:pPr>
            <a:r>
              <a:rPr lang="en-US" sz="2599" dirty="0" err="1">
                <a:solidFill>
                  <a:srgbClr val="000000"/>
                </a:solidFill>
                <a:latin typeface="Playfair Display"/>
              </a:rPr>
              <a:t>Giảng</a:t>
            </a:r>
            <a:r>
              <a:rPr lang="en-US" sz="2599" dirty="0">
                <a:solidFill>
                  <a:srgbClr val="000000"/>
                </a:solidFill>
                <a:latin typeface="Playfair Display"/>
              </a:rPr>
              <a:t> </a:t>
            </a:r>
            <a:r>
              <a:rPr lang="en-US" sz="2599" dirty="0" err="1">
                <a:solidFill>
                  <a:srgbClr val="000000"/>
                </a:solidFill>
                <a:latin typeface="Playfair Display"/>
              </a:rPr>
              <a:t>viên</a:t>
            </a:r>
            <a:r>
              <a:rPr lang="en-US" sz="2599" dirty="0">
                <a:solidFill>
                  <a:srgbClr val="000000"/>
                </a:solidFill>
                <a:latin typeface="Playfair Display"/>
              </a:rPr>
              <a:t> </a:t>
            </a:r>
            <a:r>
              <a:rPr lang="en-US" sz="2599" dirty="0" err="1">
                <a:solidFill>
                  <a:srgbClr val="000000"/>
                </a:solidFill>
                <a:latin typeface="Playfair Display"/>
              </a:rPr>
              <a:t>hướng</a:t>
            </a:r>
            <a:r>
              <a:rPr lang="en-US" sz="2599" dirty="0">
                <a:solidFill>
                  <a:srgbClr val="000000"/>
                </a:solidFill>
                <a:latin typeface="Playfair Display"/>
              </a:rPr>
              <a:t> </a:t>
            </a:r>
            <a:r>
              <a:rPr lang="en-US" sz="2599" dirty="0" err="1">
                <a:solidFill>
                  <a:srgbClr val="000000"/>
                </a:solidFill>
                <a:latin typeface="Playfair Display"/>
              </a:rPr>
              <a:t>dẫn</a:t>
            </a:r>
            <a:r>
              <a:rPr lang="en-US" sz="2599" dirty="0">
                <a:solidFill>
                  <a:srgbClr val="000000"/>
                </a:solidFill>
                <a:latin typeface="Playfair Display"/>
              </a:rPr>
              <a:t>: TS. Vũ Văn </a:t>
            </a:r>
            <a:r>
              <a:rPr lang="en-US" sz="2599" dirty="0" err="1">
                <a:solidFill>
                  <a:srgbClr val="000000"/>
                </a:solidFill>
                <a:latin typeface="Playfair Display"/>
              </a:rPr>
              <a:t>Hiệu</a:t>
            </a:r>
            <a:endParaRPr lang="en-US" sz="2599" dirty="0">
              <a:solidFill>
                <a:srgbClr val="000000"/>
              </a:solidFill>
              <a:latin typeface="Playfair Display"/>
            </a:endParaRPr>
          </a:p>
          <a:p>
            <a:pPr algn="ctr">
              <a:lnSpc>
                <a:spcPts val="3639"/>
              </a:lnSpc>
              <a:spcBef>
                <a:spcPct val="0"/>
              </a:spcBef>
            </a:pPr>
            <a:endParaRPr lang="en-US" sz="2599" dirty="0">
              <a:solidFill>
                <a:srgbClr val="000000"/>
              </a:solidFill>
              <a:latin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106059">
            <a:off x="122039" y="1305047"/>
            <a:ext cx="18043923" cy="8191003"/>
          </a:xfrm>
          <a:prstGeom prst="rect">
            <a:avLst/>
          </a:prstGeom>
          <a:solidFill>
            <a:srgbClr val="EDECE7"/>
          </a:solidFill>
        </p:spPr>
      </p:sp>
      <p:sp>
        <p:nvSpPr>
          <p:cNvPr id="4" name="AutoShape 4"/>
          <p:cNvSpPr/>
          <p:nvPr/>
        </p:nvSpPr>
        <p:spPr>
          <a:xfrm rot="-72659">
            <a:off x="228530" y="1285146"/>
            <a:ext cx="6252293" cy="811652"/>
          </a:xfrm>
          <a:prstGeom prst="rect">
            <a:avLst/>
          </a:prstGeom>
          <a:gradFill rotWithShape="1">
            <a:gsLst>
              <a:gs pos="0">
                <a:srgbClr val="8C52FF">
                  <a:alpha val="100000"/>
                </a:srgbClr>
              </a:gs>
              <a:gs pos="100000">
                <a:srgbClr val="5CE1E6">
                  <a:alpha val="100000"/>
                </a:srgbClr>
              </a:gs>
            </a:gsLst>
            <a:lin ang="0"/>
          </a:gradFill>
        </p:spPr>
      </p:sp>
      <p:pic>
        <p:nvPicPr>
          <p:cNvPr id="5" name="Picture 5"/>
          <p:cNvPicPr>
            <a:picLocks noChangeAspect="1"/>
          </p:cNvPicPr>
          <p:nvPr/>
        </p:nvPicPr>
        <p:blipFill>
          <a:blip r:embed="rId3"/>
          <a:srcRect/>
          <a:stretch>
            <a:fillRect/>
          </a:stretch>
        </p:blipFill>
        <p:spPr>
          <a:xfrm>
            <a:off x="7793281" y="1409637"/>
            <a:ext cx="7019984" cy="8081425"/>
          </a:xfrm>
          <a:prstGeom prst="rect">
            <a:avLst/>
          </a:prstGeom>
        </p:spPr>
      </p:pic>
      <p:sp>
        <p:nvSpPr>
          <p:cNvPr id="6" name="TextBox 6"/>
          <p:cNvSpPr txBox="1"/>
          <p:nvPr/>
        </p:nvSpPr>
        <p:spPr>
          <a:xfrm>
            <a:off x="220651" y="1447737"/>
            <a:ext cx="6268050" cy="524572"/>
          </a:xfrm>
          <a:prstGeom prst="rect">
            <a:avLst/>
          </a:prstGeom>
        </p:spPr>
        <p:txBody>
          <a:bodyPr lIns="0" tIns="0" rIns="0" bIns="0" rtlCol="0" anchor="t">
            <a:spAutoFit/>
          </a:bodyPr>
          <a:lstStyle/>
          <a:p>
            <a:pPr>
              <a:lnSpc>
                <a:spcPts val="4119"/>
              </a:lnSpc>
            </a:pPr>
            <a:r>
              <a:rPr lang="en-US" sz="3745" spc="-37">
                <a:solidFill>
                  <a:srgbClr val="FFFFFF"/>
                </a:solidFill>
                <a:latin typeface="Playfair Display"/>
              </a:rPr>
              <a:t> Bảng tác nhân và mục đích</a:t>
            </a:r>
          </a:p>
        </p:txBody>
      </p:sp>
      <p:grpSp>
        <p:nvGrpSpPr>
          <p:cNvPr id="7" name="Group 7"/>
          <p:cNvGrpSpPr/>
          <p:nvPr/>
        </p:nvGrpSpPr>
        <p:grpSpPr>
          <a:xfrm>
            <a:off x="15298496" y="7065185"/>
            <a:ext cx="3355656" cy="4386229"/>
            <a:chOff x="0" y="0"/>
            <a:chExt cx="4474209" cy="5848306"/>
          </a:xfrm>
        </p:grpSpPr>
        <p:pic>
          <p:nvPicPr>
            <p:cNvPr id="8" name="Picture 8"/>
            <p:cNvPicPr>
              <a:picLocks noChangeAspect="1"/>
            </p:cNvPicPr>
            <p:nvPr/>
          </p:nvPicPr>
          <p:blipFill>
            <a:blip r:embed="rId4"/>
            <a:srcRect/>
            <a:stretch>
              <a:fillRect/>
            </a:stretch>
          </p:blipFill>
          <p:spPr>
            <a:xfrm rot="88184">
              <a:off x="60384" y="48886"/>
              <a:ext cx="3872957" cy="4758204"/>
            </a:xfrm>
            <a:prstGeom prst="rect">
              <a:avLst/>
            </a:prstGeom>
          </p:spPr>
        </p:pic>
        <p:pic>
          <p:nvPicPr>
            <p:cNvPr id="9" name="Picture 9"/>
            <p:cNvPicPr>
              <a:picLocks noChangeAspect="1"/>
            </p:cNvPicPr>
            <p:nvPr/>
          </p:nvPicPr>
          <p:blipFill>
            <a:blip r:embed="rId5"/>
            <a:srcRect/>
            <a:stretch>
              <a:fillRect/>
            </a:stretch>
          </p:blipFill>
          <p:spPr>
            <a:xfrm rot="-1925517">
              <a:off x="247377" y="3510383"/>
              <a:ext cx="4195500" cy="1324635"/>
            </a:xfrm>
            <a:prstGeom prst="rect">
              <a:avLst/>
            </a:prstGeom>
          </p:spPr>
        </p:pic>
      </p:grpSp>
      <p:pic>
        <p:nvPicPr>
          <p:cNvPr id="10" name="Picture 10"/>
          <p:cNvPicPr>
            <a:picLocks noChangeAspect="1"/>
          </p:cNvPicPr>
          <p:nvPr/>
        </p:nvPicPr>
        <p:blipFill>
          <a:blip r:embed="rId6"/>
          <a:srcRect/>
          <a:stretch>
            <a:fillRect/>
          </a:stretch>
        </p:blipFill>
        <p:spPr>
          <a:xfrm>
            <a:off x="0" y="9115174"/>
            <a:ext cx="722173" cy="751774"/>
          </a:xfrm>
          <a:prstGeom prst="rect">
            <a:avLst/>
          </a:prstGeom>
        </p:spPr>
      </p:pic>
      <p:pic>
        <p:nvPicPr>
          <p:cNvPr id="11" name="Picture 11"/>
          <p:cNvPicPr>
            <a:picLocks noChangeAspect="1"/>
          </p:cNvPicPr>
          <p:nvPr/>
        </p:nvPicPr>
        <p:blipFill>
          <a:blip r:embed="rId6"/>
          <a:srcRect/>
          <a:stretch>
            <a:fillRect/>
          </a:stretch>
        </p:blipFill>
        <p:spPr>
          <a:xfrm>
            <a:off x="1028700" y="9115174"/>
            <a:ext cx="722173" cy="751774"/>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215950">
            <a:off x="15368995" y="915464"/>
            <a:ext cx="4456085" cy="4318351"/>
          </a:xfrm>
          <a:prstGeom prst="rect">
            <a:avLst/>
          </a:prstGeom>
        </p:spPr>
      </p:pic>
      <p:sp>
        <p:nvSpPr>
          <p:cNvPr id="13" name="TextBox 13"/>
          <p:cNvSpPr txBox="1"/>
          <p:nvPr/>
        </p:nvSpPr>
        <p:spPr>
          <a:xfrm>
            <a:off x="722173" y="3017489"/>
            <a:ext cx="6051622" cy="2091690"/>
          </a:xfrm>
          <a:prstGeom prst="rect">
            <a:avLst/>
          </a:prstGeom>
        </p:spPr>
        <p:txBody>
          <a:bodyPr lIns="0" tIns="0" rIns="0" bIns="0" rtlCol="0" anchor="t">
            <a:spAutoFit/>
          </a:bodyPr>
          <a:lstStyle/>
          <a:p>
            <a:pPr>
              <a:lnSpc>
                <a:spcPts val="3359"/>
              </a:lnSpc>
            </a:pPr>
            <a:r>
              <a:rPr lang="en-US" sz="2400">
                <a:solidFill>
                  <a:srgbClr val="000000"/>
                </a:solidFill>
                <a:latin typeface="Public Sans"/>
              </a:rPr>
              <a:t> Trong cấu trúc dữ liệu của phần mềm, bảng tác nhân sẽ giúp chúng ta quản lý theo dõi các tác nhân liên quan đến phần mềm quản lý thư viện.</a:t>
            </a:r>
          </a:p>
          <a:p>
            <a:pPr>
              <a:lnSpc>
                <a:spcPts val="3359"/>
              </a:lnSpc>
              <a:spcBef>
                <a:spcPct val="0"/>
              </a:spcBef>
            </a:pPr>
            <a:endParaRPr lang="en-US" sz="2400">
              <a:solidFill>
                <a:srgbClr val="000000"/>
              </a:solidFill>
              <a:latin typeface="Public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CE7"/>
        </a:solidFill>
        <a:effectLst/>
      </p:bgPr>
    </p:bg>
    <p:spTree>
      <p:nvGrpSpPr>
        <p:cNvPr id="1" name=""/>
        <p:cNvGrpSpPr/>
        <p:nvPr/>
      </p:nvGrpSpPr>
      <p:grpSpPr>
        <a:xfrm>
          <a:off x="0" y="0"/>
          <a:ext cx="0" cy="0"/>
          <a:chOff x="0" y="0"/>
          <a:chExt cx="0" cy="0"/>
        </a:xfrm>
      </p:grpSpPr>
      <p:grpSp>
        <p:nvGrpSpPr>
          <p:cNvPr id="2" name="Group 2"/>
          <p:cNvGrpSpPr/>
          <p:nvPr/>
        </p:nvGrpSpPr>
        <p:grpSpPr>
          <a:xfrm>
            <a:off x="1044351" y="600891"/>
            <a:ext cx="6088853" cy="1436619"/>
            <a:chOff x="19649" y="85071"/>
            <a:chExt cx="7644162" cy="1812462"/>
          </a:xfrm>
        </p:grpSpPr>
        <p:sp>
          <p:nvSpPr>
            <p:cNvPr id="3" name="AutoShape 3"/>
            <p:cNvSpPr/>
            <p:nvPr/>
          </p:nvSpPr>
          <p:spPr>
            <a:xfrm rot="82336">
              <a:off x="19649" y="145240"/>
              <a:ext cx="7644162" cy="1732467"/>
            </a:xfrm>
            <a:prstGeom prst="rect">
              <a:avLst/>
            </a:prstGeom>
            <a:solidFill>
              <a:srgbClr val="000000"/>
            </a:solidFill>
          </p:spPr>
        </p:sp>
        <p:sp>
          <p:nvSpPr>
            <p:cNvPr id="4" name="TextBox 4"/>
            <p:cNvSpPr txBox="1"/>
            <p:nvPr/>
          </p:nvSpPr>
          <p:spPr>
            <a:xfrm rot="82336">
              <a:off x="287378" y="85071"/>
              <a:ext cx="7201724" cy="1812462"/>
            </a:xfrm>
            <a:prstGeom prst="rect">
              <a:avLst/>
            </a:prstGeom>
          </p:spPr>
          <p:txBody>
            <a:bodyPr wrap="square" lIns="0" tIns="0" rIns="0" bIns="0" rtlCol="0" anchor="t">
              <a:spAutoFit/>
            </a:bodyPr>
            <a:lstStyle/>
            <a:p>
              <a:pPr algn="ctr">
                <a:lnSpc>
                  <a:spcPts val="5332"/>
                </a:lnSpc>
              </a:pPr>
              <a:r>
                <a:rPr lang="en-US" sz="4848" spc="-48" dirty="0" err="1">
                  <a:solidFill>
                    <a:srgbClr val="FFFFFF"/>
                  </a:solidFill>
                  <a:latin typeface="Playfair Display"/>
                </a:rPr>
                <a:t>Biểu</a:t>
              </a:r>
              <a:r>
                <a:rPr lang="en-US" sz="4848" spc="-48" dirty="0">
                  <a:solidFill>
                    <a:srgbClr val="FFFFFF"/>
                  </a:solidFill>
                  <a:latin typeface="Playfair Display"/>
                </a:rPr>
                <a:t> </a:t>
              </a:r>
              <a:r>
                <a:rPr lang="en-US" sz="4848" spc="-48" dirty="0" err="1">
                  <a:solidFill>
                    <a:srgbClr val="FFFFFF"/>
                  </a:solidFill>
                  <a:latin typeface="Playfair Display"/>
                </a:rPr>
                <a:t>đồ</a:t>
              </a:r>
              <a:r>
                <a:rPr lang="en-US" sz="4848" spc="-48" dirty="0">
                  <a:solidFill>
                    <a:srgbClr val="FFFFFF"/>
                  </a:solidFill>
                  <a:latin typeface="Playfair Display"/>
                </a:rPr>
                <a:t> use case </a:t>
              </a:r>
              <a:r>
                <a:rPr lang="en-US" sz="4848" spc="-48" dirty="0" err="1">
                  <a:solidFill>
                    <a:srgbClr val="FFFFFF"/>
                  </a:solidFill>
                  <a:latin typeface="Playfair Display"/>
                </a:rPr>
                <a:t>tổng</a:t>
              </a:r>
              <a:r>
                <a:rPr lang="en-US" sz="4848" spc="-48" dirty="0">
                  <a:solidFill>
                    <a:srgbClr val="FFFFFF"/>
                  </a:solidFill>
                  <a:latin typeface="Playfair Display"/>
                </a:rPr>
                <a:t> </a:t>
              </a:r>
              <a:r>
                <a:rPr lang="en-US" sz="4848" spc="-48" dirty="0" err="1">
                  <a:solidFill>
                    <a:srgbClr val="FFFFFF"/>
                  </a:solidFill>
                  <a:latin typeface="Playfair Display"/>
                </a:rPr>
                <a:t>quát</a:t>
              </a:r>
              <a:endParaRPr lang="en-US" sz="4848" spc="-48" dirty="0">
                <a:solidFill>
                  <a:srgbClr val="FFFFFF"/>
                </a:solidFill>
                <a:latin typeface="Playfair Display"/>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15950">
            <a:off x="-1378122" y="-777957"/>
            <a:ext cx="4456085" cy="4318351"/>
          </a:xfrm>
          <a:prstGeom prst="rect">
            <a:avLst/>
          </a:prstGeom>
        </p:spPr>
      </p:pic>
      <p:grpSp>
        <p:nvGrpSpPr>
          <p:cNvPr id="6" name="Group 6"/>
          <p:cNvGrpSpPr/>
          <p:nvPr/>
        </p:nvGrpSpPr>
        <p:grpSpPr>
          <a:xfrm rot="3052261">
            <a:off x="-527914" y="7579111"/>
            <a:ext cx="3355656" cy="4386229"/>
            <a:chOff x="0" y="0"/>
            <a:chExt cx="4474209" cy="5848306"/>
          </a:xfrm>
        </p:grpSpPr>
        <p:pic>
          <p:nvPicPr>
            <p:cNvPr id="7" name="Picture 7"/>
            <p:cNvPicPr>
              <a:picLocks noChangeAspect="1"/>
            </p:cNvPicPr>
            <p:nvPr/>
          </p:nvPicPr>
          <p:blipFill>
            <a:blip r:embed="rId4"/>
            <a:srcRect/>
            <a:stretch>
              <a:fillRect/>
            </a:stretch>
          </p:blipFill>
          <p:spPr>
            <a:xfrm rot="88184">
              <a:off x="60384" y="48886"/>
              <a:ext cx="3872957" cy="4758204"/>
            </a:xfrm>
            <a:prstGeom prst="rect">
              <a:avLst/>
            </a:prstGeom>
          </p:spPr>
        </p:pic>
        <p:pic>
          <p:nvPicPr>
            <p:cNvPr id="8" name="Picture 8"/>
            <p:cNvPicPr>
              <a:picLocks noChangeAspect="1"/>
            </p:cNvPicPr>
            <p:nvPr/>
          </p:nvPicPr>
          <p:blipFill>
            <a:blip r:embed="rId5"/>
            <a:srcRect/>
            <a:stretch>
              <a:fillRect/>
            </a:stretch>
          </p:blipFill>
          <p:spPr>
            <a:xfrm rot="-1925517">
              <a:off x="247377" y="3510383"/>
              <a:ext cx="4195500" cy="1324635"/>
            </a:xfrm>
            <a:prstGeom prst="rect">
              <a:avLst/>
            </a:prstGeom>
          </p:spPr>
        </p:pic>
      </p:grpSp>
      <p:pic>
        <p:nvPicPr>
          <p:cNvPr id="9" name="Picture 9"/>
          <p:cNvPicPr>
            <a:picLocks noChangeAspect="1"/>
          </p:cNvPicPr>
          <p:nvPr/>
        </p:nvPicPr>
        <p:blipFill>
          <a:blip r:embed="rId6"/>
          <a:srcRect t="3708" b="3708"/>
          <a:stretch>
            <a:fillRect/>
          </a:stretch>
        </p:blipFill>
        <p:spPr>
          <a:xfrm>
            <a:off x="702796" y="2596302"/>
            <a:ext cx="6928327" cy="5094397"/>
          </a:xfrm>
          <a:prstGeom prst="rect">
            <a:avLst/>
          </a:prstGeom>
        </p:spPr>
      </p:pic>
      <p:pic>
        <p:nvPicPr>
          <p:cNvPr id="10" name="Picture 10"/>
          <p:cNvPicPr>
            <a:picLocks noChangeAspect="1"/>
          </p:cNvPicPr>
          <p:nvPr/>
        </p:nvPicPr>
        <p:blipFill>
          <a:blip r:embed="rId7"/>
          <a:srcRect l="1361" r="1361"/>
          <a:stretch>
            <a:fillRect/>
          </a:stretch>
        </p:blipFill>
        <p:spPr>
          <a:xfrm>
            <a:off x="8631402" y="765351"/>
            <a:ext cx="9656598" cy="8756299"/>
          </a:xfrm>
          <a:prstGeom prst="rect">
            <a:avLst/>
          </a:prstGeom>
        </p:spPr>
      </p:pic>
      <p:sp>
        <p:nvSpPr>
          <p:cNvPr id="11" name="AutoShape 11"/>
          <p:cNvSpPr/>
          <p:nvPr/>
        </p:nvSpPr>
        <p:spPr>
          <a:xfrm rot="-72659">
            <a:off x="7114884" y="220657"/>
            <a:ext cx="5104522" cy="862080"/>
          </a:xfrm>
          <a:prstGeom prst="rect">
            <a:avLst/>
          </a:prstGeom>
          <a:gradFill rotWithShape="1">
            <a:gsLst>
              <a:gs pos="0">
                <a:srgbClr val="8C52FF">
                  <a:alpha val="100000"/>
                </a:srgbClr>
              </a:gs>
              <a:gs pos="100000">
                <a:srgbClr val="5CE1E6">
                  <a:alpha val="100000"/>
                </a:srgbClr>
              </a:gs>
            </a:gsLst>
            <a:lin ang="0"/>
          </a:gradFill>
        </p:spPr>
      </p:sp>
      <p:sp>
        <p:nvSpPr>
          <p:cNvPr id="12" name="TextBox 12"/>
          <p:cNvSpPr txBox="1"/>
          <p:nvPr/>
        </p:nvSpPr>
        <p:spPr>
          <a:xfrm>
            <a:off x="7235489" y="408461"/>
            <a:ext cx="4863311" cy="524572"/>
          </a:xfrm>
          <a:prstGeom prst="rect">
            <a:avLst/>
          </a:prstGeom>
        </p:spPr>
        <p:txBody>
          <a:bodyPr lIns="0" tIns="0" rIns="0" bIns="0" rtlCol="0" anchor="t">
            <a:spAutoFit/>
          </a:bodyPr>
          <a:lstStyle/>
          <a:p>
            <a:pPr>
              <a:lnSpc>
                <a:spcPts val="4119"/>
              </a:lnSpc>
            </a:pPr>
            <a:r>
              <a:rPr lang="en-US" sz="3745" spc="-37">
                <a:solidFill>
                  <a:srgbClr val="FFFFFF"/>
                </a:solidFill>
                <a:latin typeface="Playfair Display"/>
              </a:rPr>
              <a:t> Các miêu tả use case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85790">
            <a:off x="-632601" y="810915"/>
            <a:ext cx="18920601" cy="8665170"/>
          </a:xfrm>
          <a:prstGeom prst="rect">
            <a:avLst/>
          </a:prstGeom>
          <a:solidFill>
            <a:srgbClr val="EDECE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082375">
            <a:off x="-1048903" y="245185"/>
            <a:ext cx="4456085" cy="4318351"/>
          </a:xfrm>
          <a:prstGeom prst="rect">
            <a:avLst/>
          </a:prstGeom>
        </p:spPr>
      </p:pic>
      <p:sp>
        <p:nvSpPr>
          <p:cNvPr id="5" name="AutoShape 5"/>
          <p:cNvSpPr/>
          <p:nvPr/>
        </p:nvSpPr>
        <p:spPr>
          <a:xfrm rot="82336">
            <a:off x="392966" y="1375609"/>
            <a:ext cx="2583888" cy="915764"/>
          </a:xfrm>
          <a:prstGeom prst="rect">
            <a:avLst/>
          </a:prstGeom>
          <a:solidFill>
            <a:srgbClr val="000000"/>
          </a:solidFill>
        </p:spPr>
      </p:sp>
      <p:sp>
        <p:nvSpPr>
          <p:cNvPr id="6" name="TextBox 6"/>
          <p:cNvSpPr txBox="1"/>
          <p:nvPr/>
        </p:nvSpPr>
        <p:spPr>
          <a:xfrm rot="82336">
            <a:off x="390992" y="1430439"/>
            <a:ext cx="2388931" cy="733104"/>
          </a:xfrm>
          <a:prstGeom prst="rect">
            <a:avLst/>
          </a:prstGeom>
        </p:spPr>
        <p:txBody>
          <a:bodyPr lIns="0" tIns="0" rIns="0" bIns="0" rtlCol="0" anchor="t">
            <a:spAutoFit/>
          </a:bodyPr>
          <a:lstStyle/>
          <a:p>
            <a:pPr algn="ctr">
              <a:lnSpc>
                <a:spcPts val="5710"/>
              </a:lnSpc>
            </a:pPr>
            <a:r>
              <a:rPr lang="en-US" sz="5191" spc="-51">
                <a:solidFill>
                  <a:srgbClr val="FFFFFF"/>
                </a:solidFill>
                <a:latin typeface="Playfair Display"/>
              </a:rPr>
              <a:t>phân rã</a:t>
            </a:r>
          </a:p>
        </p:txBody>
      </p:sp>
      <p:sp>
        <p:nvSpPr>
          <p:cNvPr id="7" name="AutoShape 7"/>
          <p:cNvSpPr/>
          <p:nvPr/>
        </p:nvSpPr>
        <p:spPr>
          <a:xfrm rot="-167779">
            <a:off x="846596" y="2533831"/>
            <a:ext cx="2914202" cy="915764"/>
          </a:xfrm>
          <a:prstGeom prst="rect">
            <a:avLst/>
          </a:prstGeom>
          <a:solidFill>
            <a:srgbClr val="000000"/>
          </a:solidFill>
        </p:spPr>
      </p:sp>
      <p:sp>
        <p:nvSpPr>
          <p:cNvPr id="8" name="TextBox 8"/>
          <p:cNvSpPr txBox="1"/>
          <p:nvPr/>
        </p:nvSpPr>
        <p:spPr>
          <a:xfrm rot="-167779">
            <a:off x="1043559" y="2702682"/>
            <a:ext cx="2525976" cy="733104"/>
          </a:xfrm>
          <a:prstGeom prst="rect">
            <a:avLst/>
          </a:prstGeom>
        </p:spPr>
        <p:txBody>
          <a:bodyPr lIns="0" tIns="0" rIns="0" bIns="0" rtlCol="0" anchor="t">
            <a:spAutoFit/>
          </a:bodyPr>
          <a:lstStyle/>
          <a:p>
            <a:pPr algn="ctr">
              <a:lnSpc>
                <a:spcPts val="5710"/>
              </a:lnSpc>
            </a:pPr>
            <a:r>
              <a:rPr lang="en-US" sz="5191" spc="-51">
                <a:solidFill>
                  <a:srgbClr val="FFFFFF"/>
                </a:solidFill>
                <a:latin typeface="Playfair Display"/>
              </a:rPr>
              <a:t>Use case</a:t>
            </a:r>
          </a:p>
        </p:txBody>
      </p:sp>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011503" y="3786836"/>
            <a:ext cx="7315200" cy="3304326"/>
          </a:xfrm>
          <a:prstGeom prst="rect">
            <a:avLst/>
          </a:prstGeom>
        </p:spPr>
      </p:pic>
      <p:grpSp>
        <p:nvGrpSpPr>
          <p:cNvPr id="10" name="Group 10"/>
          <p:cNvGrpSpPr/>
          <p:nvPr/>
        </p:nvGrpSpPr>
        <p:grpSpPr>
          <a:xfrm>
            <a:off x="348613" y="5186256"/>
            <a:ext cx="4804933" cy="4994086"/>
            <a:chOff x="0" y="0"/>
            <a:chExt cx="6406577" cy="6658781"/>
          </a:xfrm>
        </p:grpSpPr>
        <p:pic>
          <p:nvPicPr>
            <p:cNvPr id="11" name="Picture 11"/>
            <p:cNvPicPr>
              <a:picLocks noChangeAspect="1"/>
            </p:cNvPicPr>
            <p:nvPr/>
          </p:nvPicPr>
          <p:blipFill>
            <a:blip r:embed="rId7"/>
            <a:srcRect/>
            <a:stretch>
              <a:fillRect/>
            </a:stretch>
          </p:blipFill>
          <p:spPr>
            <a:xfrm rot="70575">
              <a:off x="64123" y="283277"/>
              <a:ext cx="6278331" cy="6311727"/>
            </a:xfrm>
            <a:prstGeom prst="rect">
              <a:avLst/>
            </a:prstGeom>
          </p:spPr>
        </p:pic>
        <p:pic>
          <p:nvPicPr>
            <p:cNvPr id="12" name="Picture 12"/>
            <p:cNvPicPr>
              <a:picLocks noChangeAspect="1"/>
            </p:cNvPicPr>
            <p:nvPr/>
          </p:nvPicPr>
          <p:blipFill>
            <a:blip r:embed="rId8"/>
            <a:srcRect/>
            <a:stretch>
              <a:fillRect/>
            </a:stretch>
          </p:blipFill>
          <p:spPr>
            <a:xfrm>
              <a:off x="1394918" y="0"/>
              <a:ext cx="3616742" cy="979850"/>
            </a:xfrm>
            <a:prstGeom prst="rect">
              <a:avLst/>
            </a:prstGeom>
          </p:spPr>
        </p:pic>
      </p:grpSp>
      <p:pic>
        <p:nvPicPr>
          <p:cNvPr id="13" name="Picture 13"/>
          <p:cNvPicPr>
            <a:picLocks noChangeAspect="1"/>
          </p:cNvPicPr>
          <p:nvPr/>
        </p:nvPicPr>
        <p:blipFill>
          <a:blip r:embed="rId9"/>
          <a:srcRect l="1832" r="1832" b="3102"/>
          <a:stretch>
            <a:fillRect/>
          </a:stretch>
        </p:blipFill>
        <p:spPr>
          <a:xfrm>
            <a:off x="206464" y="6315968"/>
            <a:ext cx="5166156" cy="2734661"/>
          </a:xfrm>
          <a:prstGeom prst="rect">
            <a:avLst/>
          </a:prstGeom>
        </p:spPr>
      </p:pic>
      <p:grpSp>
        <p:nvGrpSpPr>
          <p:cNvPr id="14" name="Group 14"/>
          <p:cNvGrpSpPr/>
          <p:nvPr/>
        </p:nvGrpSpPr>
        <p:grpSpPr>
          <a:xfrm>
            <a:off x="6661549" y="4397230"/>
            <a:ext cx="6599039" cy="5227733"/>
            <a:chOff x="0" y="0"/>
            <a:chExt cx="8798719" cy="6970310"/>
          </a:xfrm>
        </p:grpSpPr>
        <p:pic>
          <p:nvPicPr>
            <p:cNvPr id="15" name="Picture 15"/>
            <p:cNvPicPr>
              <a:picLocks noChangeAspect="1"/>
            </p:cNvPicPr>
            <p:nvPr/>
          </p:nvPicPr>
          <p:blipFill>
            <a:blip r:embed="rId10"/>
            <a:srcRect/>
            <a:stretch>
              <a:fillRect/>
            </a:stretch>
          </p:blipFill>
          <p:spPr>
            <a:xfrm rot="-5322319">
              <a:off x="1095518" y="-756243"/>
              <a:ext cx="6607683" cy="8651631"/>
            </a:xfrm>
            <a:prstGeom prst="rect">
              <a:avLst/>
            </a:prstGeom>
          </p:spPr>
        </p:pic>
        <p:pic>
          <p:nvPicPr>
            <p:cNvPr id="16" name="Picture 16"/>
            <p:cNvPicPr>
              <a:picLocks noChangeAspect="1"/>
            </p:cNvPicPr>
            <p:nvPr/>
          </p:nvPicPr>
          <p:blipFill>
            <a:blip r:embed="rId11"/>
            <a:srcRect/>
            <a:stretch>
              <a:fillRect/>
            </a:stretch>
          </p:blipFill>
          <p:spPr>
            <a:xfrm rot="-10719657">
              <a:off x="2852543" y="36041"/>
              <a:ext cx="3093632" cy="772119"/>
            </a:xfrm>
            <a:prstGeom prst="rect">
              <a:avLst/>
            </a:prstGeom>
          </p:spPr>
        </p:pic>
      </p:grpSp>
      <p:pic>
        <p:nvPicPr>
          <p:cNvPr id="17" name="Picture 17"/>
          <p:cNvPicPr>
            <a:picLocks noChangeAspect="1"/>
          </p:cNvPicPr>
          <p:nvPr/>
        </p:nvPicPr>
        <p:blipFill>
          <a:blip r:embed="rId12"/>
          <a:srcRect/>
          <a:stretch>
            <a:fillRect/>
          </a:stretch>
        </p:blipFill>
        <p:spPr>
          <a:xfrm>
            <a:off x="6125095" y="5617779"/>
            <a:ext cx="7113405" cy="2930257"/>
          </a:xfrm>
          <a:prstGeom prst="rect">
            <a:avLst/>
          </a:prstGeom>
        </p:spPr>
      </p:pic>
      <p:grpSp>
        <p:nvGrpSpPr>
          <p:cNvPr id="18" name="Group 18"/>
          <p:cNvGrpSpPr/>
          <p:nvPr/>
        </p:nvGrpSpPr>
        <p:grpSpPr>
          <a:xfrm rot="-105897">
            <a:off x="9388841" y="973563"/>
            <a:ext cx="3625179" cy="3610092"/>
            <a:chOff x="0" y="0"/>
            <a:chExt cx="4833572" cy="4813457"/>
          </a:xfrm>
        </p:grpSpPr>
        <p:pic>
          <p:nvPicPr>
            <p:cNvPr id="19" name="Picture 19"/>
            <p:cNvPicPr>
              <a:picLocks noChangeAspect="1"/>
            </p:cNvPicPr>
            <p:nvPr/>
          </p:nvPicPr>
          <p:blipFill>
            <a:blip r:embed="rId13"/>
            <a:srcRect/>
            <a:stretch>
              <a:fillRect/>
            </a:stretch>
          </p:blipFill>
          <p:spPr>
            <a:xfrm rot="-90744">
              <a:off x="60475" y="107260"/>
              <a:ext cx="4712622" cy="4644814"/>
            </a:xfrm>
            <a:prstGeom prst="rect">
              <a:avLst/>
            </a:prstGeom>
          </p:spPr>
        </p:pic>
        <p:pic>
          <p:nvPicPr>
            <p:cNvPr id="20" name="Picture 20"/>
            <p:cNvPicPr>
              <a:picLocks noChangeAspect="1"/>
            </p:cNvPicPr>
            <p:nvPr/>
          </p:nvPicPr>
          <p:blipFill>
            <a:blip r:embed="rId11"/>
            <a:srcRect/>
            <a:stretch>
              <a:fillRect/>
            </a:stretch>
          </p:blipFill>
          <p:spPr>
            <a:xfrm rot="-77941">
              <a:off x="1484861" y="21067"/>
              <a:ext cx="1863850" cy="465186"/>
            </a:xfrm>
            <a:prstGeom prst="rect">
              <a:avLst/>
            </a:prstGeom>
          </p:spPr>
        </p:pic>
      </p:grpSp>
      <p:pic>
        <p:nvPicPr>
          <p:cNvPr id="21" name="Picture 21"/>
          <p:cNvPicPr>
            <a:picLocks noChangeAspect="1"/>
          </p:cNvPicPr>
          <p:nvPr/>
        </p:nvPicPr>
        <p:blipFill>
          <a:blip r:embed="rId14"/>
          <a:srcRect/>
          <a:stretch>
            <a:fillRect/>
          </a:stretch>
        </p:blipFill>
        <p:spPr>
          <a:xfrm>
            <a:off x="9681798" y="1373093"/>
            <a:ext cx="3209011" cy="2811034"/>
          </a:xfrm>
          <a:prstGeom prst="rect">
            <a:avLst/>
          </a:prstGeom>
        </p:spPr>
      </p:pic>
      <p:grpSp>
        <p:nvGrpSpPr>
          <p:cNvPr id="22" name="Group 22"/>
          <p:cNvGrpSpPr/>
          <p:nvPr/>
        </p:nvGrpSpPr>
        <p:grpSpPr>
          <a:xfrm>
            <a:off x="5153545" y="1620893"/>
            <a:ext cx="1884459" cy="2315434"/>
            <a:chOff x="0" y="0"/>
            <a:chExt cx="2512612" cy="3087245"/>
          </a:xfrm>
        </p:grpSpPr>
        <p:pic>
          <p:nvPicPr>
            <p:cNvPr id="23" name="Picture 23"/>
            <p:cNvPicPr>
              <a:picLocks noChangeAspect="1"/>
            </p:cNvPicPr>
            <p:nvPr/>
          </p:nvPicPr>
          <p:blipFill>
            <a:blip r:embed="rId15"/>
            <a:srcRect/>
            <a:stretch>
              <a:fillRect/>
            </a:stretch>
          </p:blipFill>
          <p:spPr>
            <a:xfrm rot="465462">
              <a:off x="363330" y="117562"/>
              <a:ext cx="1913219" cy="2527405"/>
            </a:xfrm>
            <a:prstGeom prst="rect">
              <a:avLst/>
            </a:prstGeom>
          </p:spPr>
        </p:pic>
        <p:pic>
          <p:nvPicPr>
            <p:cNvPr id="24" name="Picture 24"/>
            <p:cNvPicPr>
              <a:picLocks noChangeAspect="1"/>
            </p:cNvPicPr>
            <p:nvPr/>
          </p:nvPicPr>
          <p:blipFill>
            <a:blip r:embed="rId16"/>
            <a:srcRect/>
            <a:stretch>
              <a:fillRect/>
            </a:stretch>
          </p:blipFill>
          <p:spPr>
            <a:xfrm rot="1990671">
              <a:off x="12136" y="1684787"/>
              <a:ext cx="2488339" cy="785638"/>
            </a:xfrm>
            <a:prstGeom prst="rect">
              <a:avLst/>
            </a:prstGeom>
          </p:spPr>
        </p:pic>
      </p:grpSp>
      <p:pic>
        <p:nvPicPr>
          <p:cNvPr id="25" name="Picture 25"/>
          <p:cNvPicPr>
            <a:picLocks noChangeAspect="1"/>
          </p:cNvPicPr>
          <p:nvPr/>
        </p:nvPicPr>
        <p:blipFill>
          <a:blip r:embed="rId17"/>
          <a:srcRect/>
          <a:stretch>
            <a:fillRect/>
          </a:stretch>
        </p:blipFill>
        <p:spPr>
          <a:xfrm>
            <a:off x="4169294" y="2404361"/>
            <a:ext cx="5219370" cy="1729704"/>
          </a:xfrm>
          <a:prstGeom prst="rect">
            <a:avLst/>
          </a:prstGeom>
        </p:spPr>
      </p:pic>
      <p:grpSp>
        <p:nvGrpSpPr>
          <p:cNvPr id="26" name="Group 26"/>
          <p:cNvGrpSpPr/>
          <p:nvPr/>
        </p:nvGrpSpPr>
        <p:grpSpPr>
          <a:xfrm>
            <a:off x="13879508" y="983809"/>
            <a:ext cx="3845443" cy="3696535"/>
            <a:chOff x="0" y="0"/>
            <a:chExt cx="5127257" cy="4928713"/>
          </a:xfrm>
        </p:grpSpPr>
        <p:pic>
          <p:nvPicPr>
            <p:cNvPr id="27" name="Picture 27"/>
            <p:cNvPicPr>
              <a:picLocks noChangeAspect="1"/>
            </p:cNvPicPr>
            <p:nvPr/>
          </p:nvPicPr>
          <p:blipFill>
            <a:blip r:embed="rId18"/>
            <a:srcRect/>
            <a:stretch>
              <a:fillRect/>
            </a:stretch>
          </p:blipFill>
          <p:spPr>
            <a:xfrm rot="68779">
              <a:off x="398197" y="266358"/>
              <a:ext cx="4683356" cy="4615970"/>
            </a:xfrm>
            <a:prstGeom prst="rect">
              <a:avLst/>
            </a:prstGeom>
          </p:spPr>
        </p:pic>
        <p:pic>
          <p:nvPicPr>
            <p:cNvPr id="28" name="Picture 28"/>
            <p:cNvPicPr>
              <a:picLocks noChangeAspect="1"/>
            </p:cNvPicPr>
            <p:nvPr/>
          </p:nvPicPr>
          <p:blipFill>
            <a:blip r:embed="rId11"/>
            <a:srcRect/>
            <a:stretch>
              <a:fillRect/>
            </a:stretch>
          </p:blipFill>
          <p:spPr>
            <a:xfrm rot="-1667107">
              <a:off x="976" y="407606"/>
              <a:ext cx="1863850" cy="465186"/>
            </a:xfrm>
            <a:prstGeom prst="rect">
              <a:avLst/>
            </a:prstGeom>
          </p:spPr>
        </p:pic>
      </p:grpSp>
      <p:pic>
        <p:nvPicPr>
          <p:cNvPr id="29" name="Picture 29"/>
          <p:cNvPicPr>
            <a:picLocks noChangeAspect="1"/>
          </p:cNvPicPr>
          <p:nvPr/>
        </p:nvPicPr>
        <p:blipFill>
          <a:blip r:embed="rId19"/>
          <a:srcRect/>
          <a:stretch>
            <a:fillRect/>
          </a:stretch>
        </p:blipFill>
        <p:spPr>
          <a:xfrm>
            <a:off x="14632886" y="1344800"/>
            <a:ext cx="2942561" cy="3293826"/>
          </a:xfrm>
          <a:prstGeom prst="rect">
            <a:avLst/>
          </a:prstGeom>
        </p:spPr>
      </p:pic>
      <p:pic>
        <p:nvPicPr>
          <p:cNvPr id="30" name="Picture 30"/>
          <p:cNvPicPr>
            <a:picLocks noChangeAspect="1"/>
          </p:cNvPicPr>
          <p:nvPr/>
        </p:nvPicPr>
        <p:blipFill>
          <a:blip r:embed="rId20"/>
          <a:srcRect/>
          <a:stretch>
            <a:fillRect/>
          </a:stretch>
        </p:blipFill>
        <p:spPr>
          <a:xfrm rot="-5534746" flipH="1">
            <a:off x="14187732" y="5174919"/>
            <a:ext cx="2960636" cy="4000859"/>
          </a:xfrm>
          <a:prstGeom prst="rect">
            <a:avLst/>
          </a:prstGeom>
        </p:spPr>
      </p:pic>
      <p:pic>
        <p:nvPicPr>
          <p:cNvPr id="31" name="Picture 31"/>
          <p:cNvPicPr>
            <a:picLocks noChangeAspect="1"/>
          </p:cNvPicPr>
          <p:nvPr/>
        </p:nvPicPr>
        <p:blipFill>
          <a:blip r:embed="rId21"/>
          <a:srcRect/>
          <a:stretch>
            <a:fillRect/>
          </a:stretch>
        </p:blipFill>
        <p:spPr>
          <a:xfrm>
            <a:off x="14210633" y="5902847"/>
            <a:ext cx="2914833" cy="2545004"/>
          </a:xfrm>
          <a:prstGeom prst="rect">
            <a:avLst/>
          </a:prstGeom>
        </p:spPr>
      </p:pic>
      <p:pic>
        <p:nvPicPr>
          <p:cNvPr id="32" name="Picture 32"/>
          <p:cNvPicPr>
            <a:picLocks noChangeAspect="1"/>
          </p:cNvPicPr>
          <p:nvPr/>
        </p:nvPicPr>
        <p:blipFill>
          <a:blip r:embed="rId22"/>
          <a:srcRect/>
          <a:stretch>
            <a:fillRect/>
          </a:stretch>
        </p:blipFill>
        <p:spPr>
          <a:xfrm rot="2112215">
            <a:off x="14789126" y="8125552"/>
            <a:ext cx="2955184" cy="36306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a:off x="1379496" y="5326079"/>
            <a:ext cx="5098106" cy="4704194"/>
          </a:xfrm>
          <a:prstGeom prst="rect">
            <a:avLst/>
          </a:prstGeom>
          <a:solidFill>
            <a:srgbClr val="EDECE7"/>
          </a:solidFill>
        </p:spPr>
      </p:sp>
      <p:sp>
        <p:nvSpPr>
          <p:cNvPr id="4" name="AutoShape 4"/>
          <p:cNvSpPr/>
          <p:nvPr/>
        </p:nvSpPr>
        <p:spPr>
          <a:xfrm>
            <a:off x="13193444" y="233387"/>
            <a:ext cx="5098106" cy="4704194"/>
          </a:xfrm>
          <a:prstGeom prst="rect">
            <a:avLst/>
          </a:prstGeom>
          <a:solidFill>
            <a:srgbClr val="EDECE7"/>
          </a:solidFill>
        </p:spPr>
      </p:sp>
      <p:sp>
        <p:nvSpPr>
          <p:cNvPr id="5" name="AutoShape 5"/>
          <p:cNvSpPr/>
          <p:nvPr/>
        </p:nvSpPr>
        <p:spPr>
          <a:xfrm>
            <a:off x="7127055" y="5326079"/>
            <a:ext cx="5098106" cy="4704194"/>
          </a:xfrm>
          <a:prstGeom prst="rect">
            <a:avLst/>
          </a:prstGeom>
          <a:solidFill>
            <a:srgbClr val="EDECE7"/>
          </a:solidFill>
        </p:spPr>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15950">
            <a:off x="15031258" y="6541663"/>
            <a:ext cx="4456085" cy="4318351"/>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15950">
            <a:off x="-848546" y="-910948"/>
            <a:ext cx="4456085" cy="4318351"/>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276163">
            <a:off x="270473" y="1613781"/>
            <a:ext cx="710756" cy="679741"/>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276163" flipH="1" flipV="1">
            <a:off x="270473" y="518482"/>
            <a:ext cx="710756" cy="679741"/>
          </a:xfrm>
          <a:prstGeom prst="rect">
            <a:avLst/>
          </a:prstGeom>
        </p:spPr>
      </p:pic>
      <p:grpSp>
        <p:nvGrpSpPr>
          <p:cNvPr id="10" name="Group 10"/>
          <p:cNvGrpSpPr/>
          <p:nvPr/>
        </p:nvGrpSpPr>
        <p:grpSpPr>
          <a:xfrm>
            <a:off x="625851" y="103748"/>
            <a:ext cx="5074047" cy="924952"/>
            <a:chOff x="0" y="0"/>
            <a:chExt cx="6765396" cy="1233269"/>
          </a:xfrm>
        </p:grpSpPr>
        <p:sp>
          <p:nvSpPr>
            <p:cNvPr id="11" name="AutoShape 11"/>
            <p:cNvSpPr/>
            <p:nvPr/>
          </p:nvSpPr>
          <p:spPr>
            <a:xfrm rot="-13234">
              <a:off x="2299" y="13010"/>
              <a:ext cx="6760798" cy="1207250"/>
            </a:xfrm>
            <a:prstGeom prst="rect">
              <a:avLst/>
            </a:prstGeom>
            <a:solidFill>
              <a:srgbClr val="000000"/>
            </a:solidFill>
          </p:spPr>
        </p:sp>
        <p:sp>
          <p:nvSpPr>
            <p:cNvPr id="12" name="TextBox 12"/>
            <p:cNvSpPr txBox="1"/>
            <p:nvPr/>
          </p:nvSpPr>
          <p:spPr>
            <a:xfrm rot="-13234">
              <a:off x="430160" y="298874"/>
              <a:ext cx="6066671" cy="835375"/>
            </a:xfrm>
            <a:prstGeom prst="rect">
              <a:avLst/>
            </a:prstGeom>
          </p:spPr>
          <p:txBody>
            <a:bodyPr lIns="0" tIns="0" rIns="0" bIns="0" rtlCol="0" anchor="t">
              <a:spAutoFit/>
            </a:bodyPr>
            <a:lstStyle/>
            <a:p>
              <a:pPr>
                <a:lnSpc>
                  <a:spcPts val="4766"/>
                </a:lnSpc>
              </a:pPr>
              <a:r>
                <a:rPr lang="en-US" sz="4333" spc="-43">
                  <a:solidFill>
                    <a:srgbClr val="FFFFFF"/>
                  </a:solidFill>
                  <a:latin typeface="Playfair Display"/>
                </a:rPr>
                <a:t>Trình tự hệ thống</a:t>
              </a:r>
            </a:p>
          </p:txBody>
        </p:sp>
      </p:grpSp>
      <p:grpSp>
        <p:nvGrpSpPr>
          <p:cNvPr id="13" name="Group 13"/>
          <p:cNvGrpSpPr/>
          <p:nvPr/>
        </p:nvGrpSpPr>
        <p:grpSpPr>
          <a:xfrm rot="-1550641">
            <a:off x="16657293" y="648550"/>
            <a:ext cx="2652522" cy="3259152"/>
            <a:chOff x="0" y="0"/>
            <a:chExt cx="3536697" cy="4345536"/>
          </a:xfrm>
        </p:grpSpPr>
        <p:pic>
          <p:nvPicPr>
            <p:cNvPr id="14" name="Picture 14"/>
            <p:cNvPicPr>
              <a:picLocks noChangeAspect="1"/>
            </p:cNvPicPr>
            <p:nvPr/>
          </p:nvPicPr>
          <p:blipFill>
            <a:blip r:embed="rId7"/>
            <a:srcRect/>
            <a:stretch>
              <a:fillRect/>
            </a:stretch>
          </p:blipFill>
          <p:spPr>
            <a:xfrm rot="465462">
              <a:off x="511415" y="165477"/>
              <a:ext cx="2693004" cy="3557519"/>
            </a:xfrm>
            <a:prstGeom prst="rect">
              <a:avLst/>
            </a:prstGeom>
          </p:spPr>
        </p:pic>
        <p:pic>
          <p:nvPicPr>
            <p:cNvPr id="15" name="Picture 15"/>
            <p:cNvPicPr>
              <a:picLocks noChangeAspect="1"/>
            </p:cNvPicPr>
            <p:nvPr/>
          </p:nvPicPr>
          <p:blipFill>
            <a:blip r:embed="rId8"/>
            <a:srcRect/>
            <a:stretch>
              <a:fillRect/>
            </a:stretch>
          </p:blipFill>
          <p:spPr>
            <a:xfrm rot="1990671">
              <a:off x="17083" y="2371468"/>
              <a:ext cx="3502531" cy="1105846"/>
            </a:xfrm>
            <a:prstGeom prst="rect">
              <a:avLst/>
            </a:prstGeom>
          </p:spPr>
        </p:pic>
      </p:grpSp>
      <p:sp>
        <p:nvSpPr>
          <p:cNvPr id="16" name="AutoShape 16"/>
          <p:cNvSpPr/>
          <p:nvPr/>
        </p:nvSpPr>
        <p:spPr>
          <a:xfrm>
            <a:off x="7127055" y="233387"/>
            <a:ext cx="5098106" cy="4704194"/>
          </a:xfrm>
          <a:prstGeom prst="rect">
            <a:avLst/>
          </a:prstGeom>
          <a:solidFill>
            <a:srgbClr val="EDECE7"/>
          </a:solidFill>
        </p:spPr>
      </p:sp>
      <p:pic>
        <p:nvPicPr>
          <p:cNvPr id="17" name="Picture 17"/>
          <p:cNvPicPr>
            <a:picLocks noChangeAspect="1"/>
          </p:cNvPicPr>
          <p:nvPr/>
        </p:nvPicPr>
        <p:blipFill>
          <a:blip r:embed="rId9"/>
          <a:srcRect/>
          <a:stretch>
            <a:fillRect/>
          </a:stretch>
        </p:blipFill>
        <p:spPr>
          <a:xfrm>
            <a:off x="625851" y="1563777"/>
            <a:ext cx="6274087" cy="3336169"/>
          </a:xfrm>
          <a:prstGeom prst="rect">
            <a:avLst/>
          </a:prstGeom>
        </p:spPr>
      </p:pic>
      <p:pic>
        <p:nvPicPr>
          <p:cNvPr id="18" name="Picture 18"/>
          <p:cNvPicPr>
            <a:picLocks noChangeAspect="1"/>
          </p:cNvPicPr>
          <p:nvPr/>
        </p:nvPicPr>
        <p:blipFill>
          <a:blip r:embed="rId10"/>
          <a:srcRect l="4632" r="4632"/>
          <a:stretch>
            <a:fillRect/>
          </a:stretch>
        </p:blipFill>
        <p:spPr>
          <a:xfrm>
            <a:off x="7013497" y="597625"/>
            <a:ext cx="5639861" cy="4333722"/>
          </a:xfrm>
          <a:prstGeom prst="rect">
            <a:avLst/>
          </a:prstGeom>
        </p:spPr>
      </p:pic>
      <p:pic>
        <p:nvPicPr>
          <p:cNvPr id="19" name="Picture 19"/>
          <p:cNvPicPr>
            <a:picLocks noChangeAspect="1"/>
          </p:cNvPicPr>
          <p:nvPr/>
        </p:nvPicPr>
        <p:blipFill>
          <a:blip r:embed="rId11"/>
          <a:srcRect/>
          <a:stretch>
            <a:fillRect/>
          </a:stretch>
        </p:blipFill>
        <p:spPr>
          <a:xfrm>
            <a:off x="13193444" y="1131583"/>
            <a:ext cx="5524634" cy="3539036"/>
          </a:xfrm>
          <a:prstGeom prst="rect">
            <a:avLst/>
          </a:prstGeom>
        </p:spPr>
      </p:pic>
      <p:pic>
        <p:nvPicPr>
          <p:cNvPr id="20" name="Picture 20"/>
          <p:cNvPicPr>
            <a:picLocks noChangeAspect="1"/>
          </p:cNvPicPr>
          <p:nvPr/>
        </p:nvPicPr>
        <p:blipFill>
          <a:blip r:embed="rId12"/>
          <a:srcRect/>
          <a:stretch>
            <a:fillRect/>
          </a:stretch>
        </p:blipFill>
        <p:spPr>
          <a:xfrm>
            <a:off x="856963" y="5626199"/>
            <a:ext cx="5811863" cy="3632415"/>
          </a:xfrm>
          <a:prstGeom prst="rect">
            <a:avLst/>
          </a:prstGeom>
        </p:spPr>
      </p:pic>
      <p:pic>
        <p:nvPicPr>
          <p:cNvPr id="21" name="Picture 21"/>
          <p:cNvPicPr>
            <a:picLocks noChangeAspect="1"/>
          </p:cNvPicPr>
          <p:nvPr/>
        </p:nvPicPr>
        <p:blipFill>
          <a:blip r:embed="rId13"/>
          <a:srcRect/>
          <a:stretch>
            <a:fillRect/>
          </a:stretch>
        </p:blipFill>
        <p:spPr>
          <a:xfrm>
            <a:off x="7127055" y="5809895"/>
            <a:ext cx="5136413" cy="3736563"/>
          </a:xfrm>
          <a:prstGeom prst="rect">
            <a:avLst/>
          </a:prstGeom>
        </p:spPr>
      </p:pic>
      <p:pic>
        <p:nvPicPr>
          <p:cNvPr id="22" name="Picture 22"/>
          <p:cNvPicPr>
            <a:picLocks noChangeAspect="1"/>
          </p:cNvPicPr>
          <p:nvPr/>
        </p:nvPicPr>
        <p:blipFill>
          <a:blip r:embed="rId14"/>
          <a:srcRect/>
          <a:stretch>
            <a:fillRect/>
          </a:stretch>
        </p:blipFill>
        <p:spPr>
          <a:xfrm>
            <a:off x="12653358" y="6040216"/>
            <a:ext cx="5923753" cy="25082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106059">
            <a:off x="1100223" y="1047998"/>
            <a:ext cx="15972913" cy="8191003"/>
          </a:xfrm>
          <a:prstGeom prst="rect">
            <a:avLst/>
          </a:prstGeom>
          <a:solidFill>
            <a:srgbClr val="EDECE7"/>
          </a:solidFill>
        </p:spPr>
      </p:sp>
      <p:grpSp>
        <p:nvGrpSpPr>
          <p:cNvPr id="4" name="Group 4"/>
          <p:cNvGrpSpPr/>
          <p:nvPr/>
        </p:nvGrpSpPr>
        <p:grpSpPr>
          <a:xfrm rot="-10558300">
            <a:off x="1595326" y="-1433865"/>
            <a:ext cx="3703007" cy="4351339"/>
            <a:chOff x="0" y="0"/>
            <a:chExt cx="4937343" cy="5801785"/>
          </a:xfrm>
        </p:grpSpPr>
        <p:pic>
          <p:nvPicPr>
            <p:cNvPr id="5" name="Picture 5"/>
            <p:cNvPicPr>
              <a:picLocks noChangeAspect="1"/>
            </p:cNvPicPr>
            <p:nvPr/>
          </p:nvPicPr>
          <p:blipFill>
            <a:blip r:embed="rId3"/>
            <a:srcRect/>
            <a:stretch>
              <a:fillRect/>
            </a:stretch>
          </p:blipFill>
          <p:spPr>
            <a:xfrm rot="465462">
              <a:off x="579395" y="246899"/>
              <a:ext cx="4018088" cy="5307986"/>
            </a:xfrm>
            <a:prstGeom prst="rect">
              <a:avLst/>
            </a:prstGeom>
          </p:spPr>
        </p:pic>
        <p:pic>
          <p:nvPicPr>
            <p:cNvPr id="6" name="Picture 6"/>
            <p:cNvPicPr>
              <a:picLocks noChangeAspect="1"/>
            </p:cNvPicPr>
            <p:nvPr/>
          </p:nvPicPr>
          <p:blipFill>
            <a:blip r:embed="rId4"/>
            <a:srcRect/>
            <a:stretch>
              <a:fillRect/>
            </a:stretch>
          </p:blipFill>
          <p:spPr>
            <a:xfrm rot="903222">
              <a:off x="104563" y="2965035"/>
              <a:ext cx="4385567" cy="1384645"/>
            </a:xfrm>
            <a:prstGeom prst="rect">
              <a:avLst/>
            </a:prstGeom>
          </p:spPr>
        </p:pic>
      </p:grpSp>
      <p:grpSp>
        <p:nvGrpSpPr>
          <p:cNvPr id="7" name="Group 7"/>
          <p:cNvGrpSpPr/>
          <p:nvPr/>
        </p:nvGrpSpPr>
        <p:grpSpPr>
          <a:xfrm>
            <a:off x="1028700" y="3042166"/>
            <a:ext cx="6886759" cy="1716466"/>
            <a:chOff x="0" y="0"/>
            <a:chExt cx="9182345" cy="2288621"/>
          </a:xfrm>
        </p:grpSpPr>
        <p:sp>
          <p:nvSpPr>
            <p:cNvPr id="8" name="AutoShape 8"/>
            <p:cNvSpPr/>
            <p:nvPr/>
          </p:nvSpPr>
          <p:spPr>
            <a:xfrm rot="82336">
              <a:off x="23482" y="109093"/>
              <a:ext cx="9135381" cy="2070435"/>
            </a:xfrm>
            <a:prstGeom prst="rect">
              <a:avLst/>
            </a:prstGeom>
            <a:solidFill>
              <a:srgbClr val="000000"/>
            </a:solidFill>
          </p:spPr>
        </p:sp>
        <p:sp>
          <p:nvSpPr>
            <p:cNvPr id="9" name="TextBox 9"/>
            <p:cNvSpPr txBox="1"/>
            <p:nvPr/>
          </p:nvSpPr>
          <p:spPr>
            <a:xfrm rot="82336">
              <a:off x="341949" y="630231"/>
              <a:ext cx="8565457" cy="1111603"/>
            </a:xfrm>
            <a:prstGeom prst="rect">
              <a:avLst/>
            </a:prstGeom>
          </p:spPr>
          <p:txBody>
            <a:bodyPr lIns="0" tIns="0" rIns="0" bIns="0" rtlCol="0" anchor="t">
              <a:spAutoFit/>
            </a:bodyPr>
            <a:lstStyle/>
            <a:p>
              <a:pPr algn="ctr">
                <a:lnSpc>
                  <a:spcPts val="6373"/>
                </a:lnSpc>
              </a:pPr>
              <a:r>
                <a:rPr lang="en-US" sz="5793" spc="-57">
                  <a:solidFill>
                    <a:srgbClr val="FFFFFF"/>
                  </a:solidFill>
                  <a:latin typeface="Playfair Display"/>
                </a:rPr>
                <a:t>4.Phân tích miền</a:t>
              </a:r>
            </a:p>
          </p:txBody>
        </p:sp>
      </p:grpSp>
      <p:grpSp>
        <p:nvGrpSpPr>
          <p:cNvPr id="10" name="Group 10"/>
          <p:cNvGrpSpPr/>
          <p:nvPr/>
        </p:nvGrpSpPr>
        <p:grpSpPr>
          <a:xfrm>
            <a:off x="13638122" y="7065185"/>
            <a:ext cx="3355656" cy="4386229"/>
            <a:chOff x="0" y="0"/>
            <a:chExt cx="4474209" cy="5848306"/>
          </a:xfrm>
        </p:grpSpPr>
        <p:pic>
          <p:nvPicPr>
            <p:cNvPr id="11" name="Picture 11"/>
            <p:cNvPicPr>
              <a:picLocks noChangeAspect="1"/>
            </p:cNvPicPr>
            <p:nvPr/>
          </p:nvPicPr>
          <p:blipFill>
            <a:blip r:embed="rId5"/>
            <a:srcRect/>
            <a:stretch>
              <a:fillRect/>
            </a:stretch>
          </p:blipFill>
          <p:spPr>
            <a:xfrm rot="88184">
              <a:off x="60384" y="48886"/>
              <a:ext cx="3872957" cy="4758204"/>
            </a:xfrm>
            <a:prstGeom prst="rect">
              <a:avLst/>
            </a:prstGeom>
          </p:spPr>
        </p:pic>
        <p:pic>
          <p:nvPicPr>
            <p:cNvPr id="12" name="Picture 12"/>
            <p:cNvPicPr>
              <a:picLocks noChangeAspect="1"/>
            </p:cNvPicPr>
            <p:nvPr/>
          </p:nvPicPr>
          <p:blipFill>
            <a:blip r:embed="rId4"/>
            <a:srcRect/>
            <a:stretch>
              <a:fillRect/>
            </a:stretch>
          </p:blipFill>
          <p:spPr>
            <a:xfrm rot="-1925517">
              <a:off x="247377" y="3510383"/>
              <a:ext cx="4195500" cy="1324635"/>
            </a:xfrm>
            <a:prstGeom prst="rect">
              <a:avLst/>
            </a:prstGeom>
          </p:spPr>
        </p:pic>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15950">
            <a:off x="14765736" y="-832939"/>
            <a:ext cx="4456085" cy="4318351"/>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15950">
            <a:off x="-780982" y="7980649"/>
            <a:ext cx="4456085" cy="4318351"/>
          </a:xfrm>
          <a:prstGeom prst="rect">
            <a:avLst/>
          </a:prstGeom>
        </p:spPr>
      </p:pic>
      <p:pic>
        <p:nvPicPr>
          <p:cNvPr id="15" name="Picture 15"/>
          <p:cNvPicPr>
            <a:picLocks noChangeAspect="1"/>
          </p:cNvPicPr>
          <p:nvPr/>
        </p:nvPicPr>
        <p:blipFill>
          <a:blip r:embed="rId8"/>
          <a:srcRect l="6673" r="6673"/>
          <a:stretch>
            <a:fillRect/>
          </a:stretch>
        </p:blipFill>
        <p:spPr>
          <a:xfrm>
            <a:off x="9144000" y="2036839"/>
            <a:ext cx="7681852" cy="6213322"/>
          </a:xfrm>
          <a:prstGeom prst="rect">
            <a:avLst/>
          </a:prstGeom>
        </p:spPr>
      </p:pic>
      <p:sp>
        <p:nvSpPr>
          <p:cNvPr id="16" name="TextBox 16"/>
          <p:cNvSpPr txBox="1"/>
          <p:nvPr/>
        </p:nvSpPr>
        <p:spPr>
          <a:xfrm>
            <a:off x="9144000" y="8378517"/>
            <a:ext cx="7681852"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layfair Display"/>
              </a:rPr>
              <a:t>Mô hình miền</a:t>
            </a:r>
          </a:p>
        </p:txBody>
      </p:sp>
      <p:sp>
        <p:nvSpPr>
          <p:cNvPr id="17" name="TextBox 17"/>
          <p:cNvSpPr txBox="1"/>
          <p:nvPr/>
        </p:nvSpPr>
        <p:spPr>
          <a:xfrm>
            <a:off x="1921295" y="5143500"/>
            <a:ext cx="6302236" cy="3197542"/>
          </a:xfrm>
          <a:prstGeom prst="rect">
            <a:avLst/>
          </a:prstGeom>
        </p:spPr>
        <p:txBody>
          <a:bodyPr lIns="0" tIns="0" rIns="0" bIns="0" rtlCol="0" anchor="t">
            <a:spAutoFit/>
          </a:bodyPr>
          <a:lstStyle/>
          <a:p>
            <a:pPr>
              <a:lnSpc>
                <a:spcPts val="4164"/>
              </a:lnSpc>
            </a:pPr>
            <a:r>
              <a:rPr lang="en-US" sz="3470" spc="-34" dirty="0">
                <a:solidFill>
                  <a:srgbClr val="000000"/>
                </a:solidFill>
                <a:latin typeface="Playfair Display"/>
              </a:rPr>
              <a:t>-</a:t>
            </a:r>
            <a:r>
              <a:rPr lang="en-US" sz="3470" b="1" spc="-34" dirty="0">
                <a:solidFill>
                  <a:srgbClr val="000000"/>
                </a:solidFill>
                <a:latin typeface="Playfair Display"/>
              </a:rPr>
              <a:t>Interface</a:t>
            </a:r>
            <a:r>
              <a:rPr lang="en-US" sz="3470" spc="-34" dirty="0">
                <a:solidFill>
                  <a:srgbClr val="000000"/>
                </a:solidFill>
                <a:latin typeface="Playfair Display"/>
              </a:rPr>
              <a:t>: Giao </a:t>
            </a:r>
            <a:r>
              <a:rPr lang="en-US" sz="3470" spc="-34" dirty="0" err="1">
                <a:solidFill>
                  <a:srgbClr val="000000"/>
                </a:solidFill>
                <a:latin typeface="Playfair Display"/>
              </a:rPr>
              <a:t>diện</a:t>
            </a:r>
            <a:r>
              <a:rPr lang="en-US" sz="3470" spc="-34" dirty="0">
                <a:solidFill>
                  <a:srgbClr val="000000"/>
                </a:solidFill>
                <a:latin typeface="Playfair Display"/>
              </a:rPr>
              <a:t> </a:t>
            </a:r>
            <a:r>
              <a:rPr lang="en-US" sz="3470" spc="-34" dirty="0" err="1">
                <a:solidFill>
                  <a:srgbClr val="000000"/>
                </a:solidFill>
                <a:latin typeface="Playfair Display"/>
              </a:rPr>
              <a:t>là</a:t>
            </a:r>
            <a:r>
              <a:rPr lang="en-US" sz="3470" spc="-34" dirty="0">
                <a:solidFill>
                  <a:srgbClr val="000000"/>
                </a:solidFill>
                <a:latin typeface="Playfair Display"/>
              </a:rPr>
              <a:t> </a:t>
            </a:r>
            <a:r>
              <a:rPr lang="en-US" sz="3470" spc="-34" dirty="0" err="1">
                <a:solidFill>
                  <a:srgbClr val="000000"/>
                </a:solidFill>
                <a:latin typeface="Playfair Display"/>
              </a:rPr>
              <a:t>thành</a:t>
            </a:r>
            <a:r>
              <a:rPr lang="en-US" sz="3470" spc="-34" dirty="0">
                <a:solidFill>
                  <a:srgbClr val="000000"/>
                </a:solidFill>
                <a:latin typeface="Playfair Display"/>
              </a:rPr>
              <a:t> </a:t>
            </a:r>
            <a:r>
              <a:rPr lang="en-US" sz="3470" spc="-34" dirty="0" err="1">
                <a:solidFill>
                  <a:srgbClr val="000000"/>
                </a:solidFill>
                <a:latin typeface="Playfair Display"/>
              </a:rPr>
              <a:t>phần</a:t>
            </a:r>
            <a:r>
              <a:rPr lang="en-US" sz="3470" spc="-34" dirty="0">
                <a:solidFill>
                  <a:srgbClr val="000000"/>
                </a:solidFill>
                <a:latin typeface="Playfair Display"/>
              </a:rPr>
              <a:t> </a:t>
            </a:r>
            <a:r>
              <a:rPr lang="en-US" sz="3470" spc="-34" dirty="0" err="1">
                <a:solidFill>
                  <a:srgbClr val="000000"/>
                </a:solidFill>
                <a:latin typeface="Playfair Display"/>
              </a:rPr>
              <a:t>của</a:t>
            </a:r>
            <a:r>
              <a:rPr lang="en-US" sz="3470" spc="-34" dirty="0">
                <a:solidFill>
                  <a:srgbClr val="000000"/>
                </a:solidFill>
                <a:latin typeface="Playfair Display"/>
              </a:rPr>
              <a:t> </a:t>
            </a:r>
            <a:r>
              <a:rPr lang="en-US" sz="3470" spc="-34" dirty="0" err="1">
                <a:solidFill>
                  <a:srgbClr val="000000"/>
                </a:solidFill>
                <a:latin typeface="Playfair Display"/>
              </a:rPr>
              <a:t>phần</a:t>
            </a:r>
            <a:r>
              <a:rPr lang="en-US" sz="3470" spc="-34" dirty="0">
                <a:solidFill>
                  <a:srgbClr val="000000"/>
                </a:solidFill>
                <a:latin typeface="Playfair Display"/>
              </a:rPr>
              <a:t> </a:t>
            </a:r>
            <a:r>
              <a:rPr lang="en-US" sz="3470" spc="-34" dirty="0" err="1">
                <a:solidFill>
                  <a:srgbClr val="000000"/>
                </a:solidFill>
                <a:latin typeface="Playfair Display"/>
              </a:rPr>
              <a:t>mềm</a:t>
            </a:r>
            <a:r>
              <a:rPr lang="en-US" sz="3470" spc="-34" dirty="0">
                <a:solidFill>
                  <a:srgbClr val="000000"/>
                </a:solidFill>
                <a:latin typeface="Playfair Display"/>
              </a:rPr>
              <a:t> </a:t>
            </a:r>
            <a:r>
              <a:rPr lang="en-US" sz="3470" spc="-34" dirty="0" err="1">
                <a:solidFill>
                  <a:srgbClr val="000000"/>
                </a:solidFill>
                <a:latin typeface="Playfair Display"/>
              </a:rPr>
              <a:t>quản</a:t>
            </a:r>
            <a:r>
              <a:rPr lang="en-US" sz="3470" spc="-34" dirty="0">
                <a:solidFill>
                  <a:srgbClr val="000000"/>
                </a:solidFill>
                <a:latin typeface="Playfair Display"/>
              </a:rPr>
              <a:t> </a:t>
            </a:r>
            <a:r>
              <a:rPr lang="en-US" sz="3470" spc="-34" dirty="0" err="1">
                <a:solidFill>
                  <a:srgbClr val="000000"/>
                </a:solidFill>
                <a:latin typeface="Playfair Display"/>
              </a:rPr>
              <a:t>lý</a:t>
            </a:r>
            <a:r>
              <a:rPr lang="en-US" sz="3470" spc="-34" dirty="0">
                <a:solidFill>
                  <a:srgbClr val="000000"/>
                </a:solidFill>
                <a:latin typeface="Playfair Display"/>
              </a:rPr>
              <a:t> </a:t>
            </a:r>
            <a:r>
              <a:rPr lang="en-US" sz="3470" spc="-34" dirty="0" err="1">
                <a:solidFill>
                  <a:srgbClr val="000000"/>
                </a:solidFill>
                <a:latin typeface="Playfair Display"/>
              </a:rPr>
              <a:t>thư</a:t>
            </a:r>
            <a:r>
              <a:rPr lang="en-US" sz="3470" spc="-34" dirty="0">
                <a:solidFill>
                  <a:srgbClr val="000000"/>
                </a:solidFill>
                <a:latin typeface="Playfair Display"/>
              </a:rPr>
              <a:t> </a:t>
            </a:r>
            <a:r>
              <a:rPr lang="en-US" sz="3470" spc="-34" dirty="0" err="1">
                <a:solidFill>
                  <a:srgbClr val="000000"/>
                </a:solidFill>
                <a:latin typeface="Playfair Display"/>
              </a:rPr>
              <a:t>viện</a:t>
            </a:r>
            <a:r>
              <a:rPr lang="en-US" sz="3470" spc="-34" dirty="0">
                <a:solidFill>
                  <a:srgbClr val="000000"/>
                </a:solidFill>
                <a:latin typeface="Playfair Display"/>
              </a:rPr>
              <a:t> </a:t>
            </a:r>
            <a:r>
              <a:rPr lang="en-US" sz="3470" spc="-34" dirty="0" err="1">
                <a:solidFill>
                  <a:srgbClr val="000000"/>
                </a:solidFill>
                <a:latin typeface="Playfair Display"/>
              </a:rPr>
              <a:t>mà</a:t>
            </a:r>
            <a:r>
              <a:rPr lang="en-US" sz="3470" spc="-34" dirty="0">
                <a:solidFill>
                  <a:srgbClr val="000000"/>
                </a:solidFill>
                <a:latin typeface="Playfair Display"/>
              </a:rPr>
              <a:t> </a:t>
            </a:r>
            <a:r>
              <a:rPr lang="en-US" sz="3470" spc="-34" dirty="0" err="1">
                <a:solidFill>
                  <a:srgbClr val="000000"/>
                </a:solidFill>
                <a:latin typeface="Playfair Display"/>
              </a:rPr>
              <a:t>người</a:t>
            </a:r>
            <a:r>
              <a:rPr lang="en-US" sz="3470" spc="-34" dirty="0">
                <a:solidFill>
                  <a:srgbClr val="000000"/>
                </a:solidFill>
                <a:latin typeface="Playfair Display"/>
              </a:rPr>
              <a:t> </a:t>
            </a:r>
            <a:r>
              <a:rPr lang="en-US" sz="3470" spc="-34" dirty="0" err="1">
                <a:solidFill>
                  <a:srgbClr val="000000"/>
                </a:solidFill>
                <a:latin typeface="Playfair Display"/>
              </a:rPr>
              <a:t>dùng</a:t>
            </a:r>
            <a:r>
              <a:rPr lang="en-US" sz="3470" spc="-34" dirty="0">
                <a:solidFill>
                  <a:srgbClr val="000000"/>
                </a:solidFill>
                <a:latin typeface="Playfair Display"/>
              </a:rPr>
              <a:t> </a:t>
            </a:r>
            <a:r>
              <a:rPr lang="en-US" sz="3470" spc="-34" dirty="0" err="1">
                <a:solidFill>
                  <a:srgbClr val="000000"/>
                </a:solidFill>
                <a:latin typeface="Playfair Display"/>
              </a:rPr>
              <a:t>tương</a:t>
            </a:r>
            <a:r>
              <a:rPr lang="en-US" sz="3470" spc="-34" dirty="0">
                <a:solidFill>
                  <a:srgbClr val="000000"/>
                </a:solidFill>
                <a:latin typeface="Playfair Display"/>
              </a:rPr>
              <a:t> </a:t>
            </a:r>
            <a:r>
              <a:rPr lang="en-US" sz="3470" spc="-34" dirty="0" err="1">
                <a:solidFill>
                  <a:srgbClr val="000000"/>
                </a:solidFill>
                <a:latin typeface="Playfair Display"/>
              </a:rPr>
              <a:t>tác</a:t>
            </a:r>
            <a:r>
              <a:rPr lang="en-US" sz="3470" spc="-34" dirty="0">
                <a:solidFill>
                  <a:srgbClr val="000000"/>
                </a:solidFill>
                <a:latin typeface="Playfair Display"/>
              </a:rPr>
              <a:t> </a:t>
            </a:r>
            <a:r>
              <a:rPr lang="en-US" sz="3470" spc="-34" dirty="0" err="1">
                <a:solidFill>
                  <a:srgbClr val="000000"/>
                </a:solidFill>
                <a:latin typeface="Playfair Display"/>
              </a:rPr>
              <a:t>với</a:t>
            </a:r>
            <a:r>
              <a:rPr lang="en-US" sz="3470" spc="-34" dirty="0">
                <a:solidFill>
                  <a:srgbClr val="000000"/>
                </a:solidFill>
                <a:latin typeface="Playfair Display"/>
              </a:rPr>
              <a:t> </a:t>
            </a:r>
            <a:r>
              <a:rPr lang="en-US" sz="3470" spc="-34" dirty="0" err="1">
                <a:solidFill>
                  <a:srgbClr val="000000"/>
                </a:solidFill>
                <a:latin typeface="Playfair Display"/>
              </a:rPr>
              <a:t>để</a:t>
            </a:r>
            <a:r>
              <a:rPr lang="en-US" sz="3470" spc="-34" dirty="0">
                <a:solidFill>
                  <a:srgbClr val="000000"/>
                </a:solidFill>
                <a:latin typeface="Playfair Display"/>
              </a:rPr>
              <a:t> </a:t>
            </a:r>
            <a:r>
              <a:rPr lang="en-US" sz="3470" spc="-34" dirty="0" err="1">
                <a:solidFill>
                  <a:srgbClr val="000000"/>
                </a:solidFill>
                <a:latin typeface="Playfair Display"/>
              </a:rPr>
              <a:t>thực</a:t>
            </a:r>
            <a:r>
              <a:rPr lang="en-US" sz="3470" spc="-34" dirty="0">
                <a:solidFill>
                  <a:srgbClr val="000000"/>
                </a:solidFill>
                <a:latin typeface="Playfair Display"/>
              </a:rPr>
              <a:t> </a:t>
            </a:r>
            <a:r>
              <a:rPr lang="en-US" sz="3470" spc="-34" dirty="0" err="1">
                <a:solidFill>
                  <a:srgbClr val="000000"/>
                </a:solidFill>
                <a:latin typeface="Playfair Display"/>
              </a:rPr>
              <a:t>hiện</a:t>
            </a:r>
            <a:r>
              <a:rPr lang="en-US" sz="3470" spc="-34" dirty="0">
                <a:solidFill>
                  <a:srgbClr val="000000"/>
                </a:solidFill>
                <a:latin typeface="Playfair Display"/>
              </a:rPr>
              <a:t> </a:t>
            </a:r>
            <a:r>
              <a:rPr lang="en-US" sz="3470" spc="-34" dirty="0" err="1">
                <a:solidFill>
                  <a:srgbClr val="000000"/>
                </a:solidFill>
                <a:latin typeface="Playfair Display"/>
              </a:rPr>
              <a:t>các</a:t>
            </a:r>
            <a:r>
              <a:rPr lang="en-US" sz="3470" spc="-34" dirty="0">
                <a:solidFill>
                  <a:srgbClr val="000000"/>
                </a:solidFill>
                <a:latin typeface="Playfair Display"/>
              </a:rPr>
              <a:t> </a:t>
            </a:r>
            <a:r>
              <a:rPr lang="en-US" sz="3470" spc="-34" dirty="0" err="1">
                <a:solidFill>
                  <a:srgbClr val="000000"/>
                </a:solidFill>
                <a:latin typeface="Playfair Display"/>
              </a:rPr>
              <a:t>chức</a:t>
            </a:r>
            <a:r>
              <a:rPr lang="en-US" sz="3470" spc="-34" dirty="0">
                <a:solidFill>
                  <a:srgbClr val="000000"/>
                </a:solidFill>
                <a:latin typeface="Playfair Display"/>
              </a:rPr>
              <a:t> </a:t>
            </a:r>
            <a:r>
              <a:rPr lang="en-US" sz="3470" spc="-34" dirty="0" err="1">
                <a:solidFill>
                  <a:srgbClr val="000000"/>
                </a:solidFill>
                <a:latin typeface="Playfair Display"/>
              </a:rPr>
              <a:t>năng</a:t>
            </a:r>
            <a:r>
              <a:rPr lang="en-US" sz="3470" spc="-34" dirty="0">
                <a:solidFill>
                  <a:srgbClr val="000000"/>
                </a:solidFill>
                <a:latin typeface="Playfair Display"/>
              </a:rPr>
              <a:t> </a:t>
            </a:r>
            <a:r>
              <a:rPr lang="en-US" sz="3470" spc="-34" dirty="0" err="1">
                <a:solidFill>
                  <a:srgbClr val="000000"/>
                </a:solidFill>
                <a:latin typeface="Playfair Display"/>
              </a:rPr>
              <a:t>và</a:t>
            </a:r>
            <a:r>
              <a:rPr lang="en-US" sz="3470" spc="-34" dirty="0">
                <a:solidFill>
                  <a:srgbClr val="000000"/>
                </a:solidFill>
                <a:latin typeface="Playfair Display"/>
              </a:rPr>
              <a:t> </a:t>
            </a:r>
            <a:r>
              <a:rPr lang="en-US" sz="3470" spc="-34" dirty="0" err="1">
                <a:solidFill>
                  <a:srgbClr val="000000"/>
                </a:solidFill>
                <a:latin typeface="Playfair Display"/>
              </a:rPr>
              <a:t>xem</a:t>
            </a:r>
            <a:r>
              <a:rPr lang="en-US" sz="3470" spc="-34" dirty="0">
                <a:solidFill>
                  <a:srgbClr val="000000"/>
                </a:solidFill>
                <a:latin typeface="Playfair Display"/>
              </a:rPr>
              <a:t> </a:t>
            </a:r>
            <a:r>
              <a:rPr lang="en-US" sz="3470" spc="-34" dirty="0" err="1">
                <a:solidFill>
                  <a:srgbClr val="000000"/>
                </a:solidFill>
                <a:latin typeface="Playfair Display"/>
              </a:rPr>
              <a:t>thông</a:t>
            </a:r>
            <a:r>
              <a:rPr lang="en-US" sz="3470" spc="-34" dirty="0">
                <a:solidFill>
                  <a:srgbClr val="000000"/>
                </a:solidFill>
                <a:latin typeface="Playfair Display"/>
              </a:rPr>
              <a:t> tin </a:t>
            </a:r>
            <a:r>
              <a:rPr lang="en-US" sz="3470" spc="-34" dirty="0" err="1">
                <a:solidFill>
                  <a:srgbClr val="000000"/>
                </a:solidFill>
                <a:latin typeface="Playfair Display"/>
              </a:rPr>
              <a:t>liên</a:t>
            </a:r>
            <a:r>
              <a:rPr lang="en-US" sz="3470" spc="-34" dirty="0">
                <a:solidFill>
                  <a:srgbClr val="000000"/>
                </a:solidFill>
                <a:latin typeface="Playfair Display"/>
              </a:rPr>
              <a:t> </a:t>
            </a:r>
            <a:r>
              <a:rPr lang="en-US" sz="3470" spc="-34" dirty="0" err="1">
                <a:solidFill>
                  <a:srgbClr val="000000"/>
                </a:solidFill>
                <a:latin typeface="Playfair Display"/>
              </a:rPr>
              <a:t>quan</a:t>
            </a:r>
            <a:r>
              <a:rPr lang="en-US" sz="3470" spc="-34" dirty="0">
                <a:solidFill>
                  <a:srgbClr val="000000"/>
                </a:solidFill>
                <a:latin typeface="Playfair Display"/>
              </a:rPr>
              <a:t> </a:t>
            </a:r>
            <a:r>
              <a:rPr lang="en-US" sz="3470" spc="-34" dirty="0" err="1">
                <a:solidFill>
                  <a:srgbClr val="000000"/>
                </a:solidFill>
                <a:latin typeface="Playfair Display"/>
              </a:rPr>
              <a:t>đến</a:t>
            </a:r>
            <a:r>
              <a:rPr lang="en-US" sz="3470" spc="-34" dirty="0">
                <a:solidFill>
                  <a:srgbClr val="000000"/>
                </a:solidFill>
                <a:latin typeface="Playfair Display"/>
              </a:rPr>
              <a:t> </a:t>
            </a:r>
            <a:r>
              <a:rPr lang="en-US" sz="3470" spc="-34" dirty="0" err="1">
                <a:solidFill>
                  <a:srgbClr val="000000"/>
                </a:solidFill>
                <a:latin typeface="Playfair Display"/>
              </a:rPr>
              <a:t>thư</a:t>
            </a:r>
            <a:r>
              <a:rPr lang="en-US" sz="3470" spc="-34" dirty="0">
                <a:solidFill>
                  <a:srgbClr val="000000"/>
                </a:solidFill>
                <a:latin typeface="Playfair Display"/>
              </a:rPr>
              <a:t> </a:t>
            </a:r>
            <a:r>
              <a:rPr lang="en-US" sz="3470" spc="-34" dirty="0" err="1">
                <a:solidFill>
                  <a:srgbClr val="000000"/>
                </a:solidFill>
                <a:latin typeface="Playfair Display"/>
              </a:rPr>
              <a:t>viện</a:t>
            </a:r>
            <a:r>
              <a:rPr lang="en-US" sz="3470" spc="-34" dirty="0">
                <a:solidFill>
                  <a:srgbClr val="000000"/>
                </a:solidFill>
                <a:latin typeface="Playfair Display"/>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021457">
            <a:off x="16900575" y="-1389857"/>
            <a:ext cx="3703007" cy="4351339"/>
            <a:chOff x="0" y="0"/>
            <a:chExt cx="4937343" cy="5801785"/>
          </a:xfrm>
        </p:grpSpPr>
        <p:pic>
          <p:nvPicPr>
            <p:cNvPr id="3" name="Picture 3"/>
            <p:cNvPicPr>
              <a:picLocks noChangeAspect="1"/>
            </p:cNvPicPr>
            <p:nvPr/>
          </p:nvPicPr>
          <p:blipFill>
            <a:blip r:embed="rId2"/>
            <a:srcRect/>
            <a:stretch>
              <a:fillRect/>
            </a:stretch>
          </p:blipFill>
          <p:spPr>
            <a:xfrm rot="465462">
              <a:off x="579395" y="246899"/>
              <a:ext cx="4018088" cy="5307986"/>
            </a:xfrm>
            <a:prstGeom prst="rect">
              <a:avLst/>
            </a:prstGeom>
          </p:spPr>
        </p:pic>
        <p:pic>
          <p:nvPicPr>
            <p:cNvPr id="4" name="Picture 4"/>
            <p:cNvPicPr>
              <a:picLocks noChangeAspect="1"/>
            </p:cNvPicPr>
            <p:nvPr/>
          </p:nvPicPr>
          <p:blipFill>
            <a:blip r:embed="rId3"/>
            <a:srcRect/>
            <a:stretch>
              <a:fillRect/>
            </a:stretch>
          </p:blipFill>
          <p:spPr>
            <a:xfrm rot="903222">
              <a:off x="104563" y="2965035"/>
              <a:ext cx="4385567" cy="1384645"/>
            </a:xfrm>
            <a:prstGeom prst="rect">
              <a:avLst/>
            </a:prstGeom>
          </p:spPr>
        </p:pic>
      </p:grpSp>
      <p:grpSp>
        <p:nvGrpSpPr>
          <p:cNvPr id="5" name="Group 5"/>
          <p:cNvGrpSpPr/>
          <p:nvPr/>
        </p:nvGrpSpPr>
        <p:grpSpPr>
          <a:xfrm>
            <a:off x="16306573" y="7462246"/>
            <a:ext cx="3355656" cy="4386229"/>
            <a:chOff x="0" y="0"/>
            <a:chExt cx="4474209" cy="5848306"/>
          </a:xfrm>
        </p:grpSpPr>
        <p:pic>
          <p:nvPicPr>
            <p:cNvPr id="6" name="Picture 6"/>
            <p:cNvPicPr>
              <a:picLocks noChangeAspect="1"/>
            </p:cNvPicPr>
            <p:nvPr/>
          </p:nvPicPr>
          <p:blipFill>
            <a:blip r:embed="rId4"/>
            <a:srcRect/>
            <a:stretch>
              <a:fillRect/>
            </a:stretch>
          </p:blipFill>
          <p:spPr>
            <a:xfrm rot="88184">
              <a:off x="60384" y="48886"/>
              <a:ext cx="3872957" cy="4758204"/>
            </a:xfrm>
            <a:prstGeom prst="rect">
              <a:avLst/>
            </a:prstGeom>
          </p:spPr>
        </p:pic>
        <p:pic>
          <p:nvPicPr>
            <p:cNvPr id="7" name="Picture 7"/>
            <p:cNvPicPr>
              <a:picLocks noChangeAspect="1"/>
            </p:cNvPicPr>
            <p:nvPr/>
          </p:nvPicPr>
          <p:blipFill>
            <a:blip r:embed="rId3"/>
            <a:srcRect/>
            <a:stretch>
              <a:fillRect/>
            </a:stretch>
          </p:blipFill>
          <p:spPr>
            <a:xfrm rot="-1925517">
              <a:off x="247377" y="3510383"/>
              <a:ext cx="4195500" cy="1324635"/>
            </a:xfrm>
            <a:prstGeom prst="rect">
              <a:avLst/>
            </a:prstGeom>
          </p:spPr>
        </p:pic>
      </p:grpSp>
      <p:sp>
        <p:nvSpPr>
          <p:cNvPr id="8" name="TextBox 8"/>
          <p:cNvSpPr txBox="1"/>
          <p:nvPr/>
        </p:nvSpPr>
        <p:spPr>
          <a:xfrm>
            <a:off x="4904932" y="7784381"/>
            <a:ext cx="11649340" cy="1910374"/>
          </a:xfrm>
          <a:prstGeom prst="rect">
            <a:avLst/>
          </a:prstGeom>
        </p:spPr>
        <p:txBody>
          <a:bodyPr lIns="0" tIns="0" rIns="0" bIns="0" rtlCol="0" anchor="t">
            <a:spAutoFit/>
          </a:bodyPr>
          <a:lstStyle/>
          <a:p>
            <a:pPr>
              <a:lnSpc>
                <a:spcPts val="5142"/>
              </a:lnSpc>
            </a:pPr>
            <a:r>
              <a:rPr lang="en-US" sz="3383" spc="-33" dirty="0">
                <a:solidFill>
                  <a:srgbClr val="000000"/>
                </a:solidFill>
                <a:latin typeface="Playfair Display"/>
              </a:rPr>
              <a:t>-</a:t>
            </a:r>
            <a:r>
              <a:rPr lang="en-US" sz="3383" b="1" spc="-33" dirty="0">
                <a:solidFill>
                  <a:srgbClr val="000000"/>
                </a:solidFill>
                <a:latin typeface="Playfair Display"/>
              </a:rPr>
              <a:t>Database</a:t>
            </a:r>
            <a:r>
              <a:rPr lang="en-US" sz="3383" spc="-33" dirty="0">
                <a:solidFill>
                  <a:srgbClr val="000000"/>
                </a:solidFill>
                <a:latin typeface="Playfair Display"/>
              </a:rPr>
              <a:t>: </a:t>
            </a:r>
            <a:r>
              <a:rPr lang="en-US" sz="3383" spc="-33" dirty="0" err="1">
                <a:solidFill>
                  <a:srgbClr val="000000"/>
                </a:solidFill>
                <a:latin typeface="Playfair Display"/>
              </a:rPr>
              <a:t>Là</a:t>
            </a:r>
            <a:r>
              <a:rPr lang="en-US" sz="3383" spc="-33" dirty="0">
                <a:solidFill>
                  <a:srgbClr val="000000"/>
                </a:solidFill>
                <a:latin typeface="Playfair Display"/>
              </a:rPr>
              <a:t> </a:t>
            </a:r>
            <a:r>
              <a:rPr lang="en-US" sz="3383" spc="-33" dirty="0" err="1">
                <a:solidFill>
                  <a:srgbClr val="000000"/>
                </a:solidFill>
                <a:latin typeface="Playfair Display"/>
              </a:rPr>
              <a:t>nơi</a:t>
            </a:r>
            <a:r>
              <a:rPr lang="en-US" sz="3383" spc="-33" dirty="0">
                <a:solidFill>
                  <a:srgbClr val="000000"/>
                </a:solidFill>
                <a:latin typeface="Playfair Display"/>
              </a:rPr>
              <a:t> </a:t>
            </a:r>
            <a:r>
              <a:rPr lang="en-US" sz="3383" spc="-33" dirty="0" err="1">
                <a:solidFill>
                  <a:srgbClr val="000000"/>
                </a:solidFill>
                <a:latin typeface="Playfair Display"/>
              </a:rPr>
              <a:t>lưu</a:t>
            </a:r>
            <a:r>
              <a:rPr lang="en-US" sz="3383" spc="-33" dirty="0">
                <a:solidFill>
                  <a:srgbClr val="000000"/>
                </a:solidFill>
                <a:latin typeface="Playfair Display"/>
              </a:rPr>
              <a:t> </a:t>
            </a:r>
            <a:r>
              <a:rPr lang="en-US" sz="3383" spc="-33" dirty="0" err="1">
                <a:solidFill>
                  <a:srgbClr val="000000"/>
                </a:solidFill>
                <a:latin typeface="Playfair Display"/>
              </a:rPr>
              <a:t>trữ</a:t>
            </a:r>
            <a:r>
              <a:rPr lang="en-US" sz="3383" spc="-33" dirty="0">
                <a:solidFill>
                  <a:srgbClr val="000000"/>
                </a:solidFill>
                <a:latin typeface="Playfair Display"/>
              </a:rPr>
              <a:t> </a:t>
            </a:r>
            <a:r>
              <a:rPr lang="en-US" sz="3383" spc="-33" dirty="0" err="1">
                <a:solidFill>
                  <a:srgbClr val="000000"/>
                </a:solidFill>
                <a:latin typeface="Playfair Display"/>
              </a:rPr>
              <a:t>và</a:t>
            </a:r>
            <a:r>
              <a:rPr lang="en-US" sz="3383" spc="-33" dirty="0">
                <a:solidFill>
                  <a:srgbClr val="000000"/>
                </a:solidFill>
                <a:latin typeface="Playfair Display"/>
              </a:rPr>
              <a:t> </a:t>
            </a:r>
            <a:r>
              <a:rPr lang="en-US" sz="3383" spc="-33" dirty="0" err="1">
                <a:solidFill>
                  <a:srgbClr val="000000"/>
                </a:solidFill>
                <a:latin typeface="Playfair Display"/>
              </a:rPr>
              <a:t>quản</a:t>
            </a:r>
            <a:r>
              <a:rPr lang="en-US" sz="3383" spc="-33" dirty="0">
                <a:solidFill>
                  <a:srgbClr val="000000"/>
                </a:solidFill>
                <a:latin typeface="Playfair Display"/>
              </a:rPr>
              <a:t> </a:t>
            </a:r>
            <a:r>
              <a:rPr lang="en-US" sz="3383" spc="-33" dirty="0" err="1">
                <a:solidFill>
                  <a:srgbClr val="000000"/>
                </a:solidFill>
                <a:latin typeface="Playfair Display"/>
              </a:rPr>
              <a:t>lý</a:t>
            </a:r>
            <a:r>
              <a:rPr lang="en-US" sz="3383" spc="-33" dirty="0">
                <a:solidFill>
                  <a:srgbClr val="000000"/>
                </a:solidFill>
                <a:latin typeface="Playfair Display"/>
              </a:rPr>
              <a:t> </a:t>
            </a:r>
            <a:r>
              <a:rPr lang="en-US" sz="3383" spc="-33" dirty="0" err="1">
                <a:solidFill>
                  <a:srgbClr val="000000"/>
                </a:solidFill>
                <a:latin typeface="Playfair Display"/>
              </a:rPr>
              <a:t>dữ</a:t>
            </a:r>
            <a:r>
              <a:rPr lang="en-US" sz="3383" spc="-33" dirty="0">
                <a:solidFill>
                  <a:srgbClr val="000000"/>
                </a:solidFill>
                <a:latin typeface="Playfair Display"/>
              </a:rPr>
              <a:t> </a:t>
            </a:r>
            <a:r>
              <a:rPr lang="en-US" sz="3383" spc="-33" dirty="0" err="1">
                <a:solidFill>
                  <a:srgbClr val="000000"/>
                </a:solidFill>
                <a:latin typeface="Playfair Display"/>
              </a:rPr>
              <a:t>liệu</a:t>
            </a:r>
            <a:r>
              <a:rPr lang="en-US" sz="3383" spc="-33" dirty="0">
                <a:solidFill>
                  <a:srgbClr val="000000"/>
                </a:solidFill>
                <a:latin typeface="Playfair Display"/>
              </a:rPr>
              <a:t> </a:t>
            </a:r>
            <a:r>
              <a:rPr lang="en-US" sz="3383" spc="-33" dirty="0" err="1">
                <a:solidFill>
                  <a:srgbClr val="000000"/>
                </a:solidFill>
                <a:latin typeface="Playfair Display"/>
              </a:rPr>
              <a:t>của</a:t>
            </a:r>
            <a:r>
              <a:rPr lang="en-US" sz="3383" spc="-33" dirty="0">
                <a:solidFill>
                  <a:srgbClr val="000000"/>
                </a:solidFill>
                <a:latin typeface="Playfair Display"/>
              </a:rPr>
              <a:t> </a:t>
            </a:r>
            <a:r>
              <a:rPr lang="en-US" sz="3383" spc="-33" dirty="0" err="1">
                <a:solidFill>
                  <a:srgbClr val="000000"/>
                </a:solidFill>
                <a:latin typeface="Playfair Display"/>
              </a:rPr>
              <a:t>phần</a:t>
            </a:r>
            <a:r>
              <a:rPr lang="en-US" sz="3383" spc="-33" dirty="0">
                <a:solidFill>
                  <a:srgbClr val="000000"/>
                </a:solidFill>
                <a:latin typeface="Playfair Display"/>
              </a:rPr>
              <a:t> </a:t>
            </a:r>
            <a:r>
              <a:rPr lang="en-US" sz="3383" spc="-33" dirty="0" err="1">
                <a:solidFill>
                  <a:srgbClr val="000000"/>
                </a:solidFill>
                <a:latin typeface="Playfair Display"/>
              </a:rPr>
              <a:t>mềm</a:t>
            </a:r>
            <a:r>
              <a:rPr lang="en-US" sz="3383" spc="-33" dirty="0">
                <a:solidFill>
                  <a:srgbClr val="000000"/>
                </a:solidFill>
                <a:latin typeface="Playfair Display"/>
              </a:rPr>
              <a:t> </a:t>
            </a:r>
            <a:r>
              <a:rPr lang="en-US" sz="3383" spc="-33" dirty="0" err="1">
                <a:solidFill>
                  <a:srgbClr val="000000"/>
                </a:solidFill>
                <a:latin typeface="Playfair Display"/>
              </a:rPr>
              <a:t>quản</a:t>
            </a:r>
            <a:r>
              <a:rPr lang="en-US" sz="3383" spc="-33" dirty="0">
                <a:solidFill>
                  <a:srgbClr val="000000"/>
                </a:solidFill>
                <a:latin typeface="Playfair Display"/>
              </a:rPr>
              <a:t> </a:t>
            </a:r>
            <a:r>
              <a:rPr lang="en-US" sz="3383" spc="-33" dirty="0" err="1">
                <a:solidFill>
                  <a:srgbClr val="000000"/>
                </a:solidFill>
                <a:latin typeface="Playfair Display"/>
              </a:rPr>
              <a:t>lý</a:t>
            </a:r>
            <a:r>
              <a:rPr lang="en-US" sz="3383" spc="-33" dirty="0">
                <a:solidFill>
                  <a:srgbClr val="000000"/>
                </a:solidFill>
                <a:latin typeface="Playfair Display"/>
              </a:rPr>
              <a:t> </a:t>
            </a:r>
            <a:r>
              <a:rPr lang="en-US" sz="3383" spc="-33" dirty="0" err="1">
                <a:solidFill>
                  <a:srgbClr val="000000"/>
                </a:solidFill>
                <a:latin typeface="Playfair Display"/>
              </a:rPr>
              <a:t>thư</a:t>
            </a:r>
            <a:r>
              <a:rPr lang="en-US" sz="3383" spc="-33" dirty="0">
                <a:solidFill>
                  <a:srgbClr val="000000"/>
                </a:solidFill>
                <a:latin typeface="Playfair Display"/>
              </a:rPr>
              <a:t> </a:t>
            </a:r>
            <a:r>
              <a:rPr lang="en-US" sz="3383" spc="-33" dirty="0" err="1">
                <a:solidFill>
                  <a:srgbClr val="000000"/>
                </a:solidFill>
                <a:latin typeface="Playfair Display"/>
              </a:rPr>
              <a:t>viện</a:t>
            </a:r>
            <a:r>
              <a:rPr lang="en-US" sz="3383" spc="-33" dirty="0">
                <a:solidFill>
                  <a:srgbClr val="000000"/>
                </a:solidFill>
                <a:latin typeface="Playfair Display"/>
              </a:rPr>
              <a:t>, bao </a:t>
            </a:r>
            <a:r>
              <a:rPr lang="en-US" sz="3383" spc="-33" dirty="0" err="1">
                <a:solidFill>
                  <a:srgbClr val="000000"/>
                </a:solidFill>
                <a:latin typeface="Playfair Display"/>
              </a:rPr>
              <a:t>gồm</a:t>
            </a:r>
            <a:r>
              <a:rPr lang="en-US" sz="3383" spc="-33" dirty="0">
                <a:solidFill>
                  <a:srgbClr val="000000"/>
                </a:solidFill>
                <a:latin typeface="Playfair Display"/>
              </a:rPr>
              <a:t> </a:t>
            </a:r>
            <a:r>
              <a:rPr lang="en-US" sz="3383" spc="-33" dirty="0" err="1">
                <a:solidFill>
                  <a:srgbClr val="000000"/>
                </a:solidFill>
                <a:latin typeface="Playfair Display"/>
              </a:rPr>
              <a:t>thông</a:t>
            </a:r>
            <a:r>
              <a:rPr lang="en-US" sz="3383" spc="-33" dirty="0">
                <a:solidFill>
                  <a:srgbClr val="000000"/>
                </a:solidFill>
                <a:latin typeface="Playfair Display"/>
              </a:rPr>
              <a:t> tin </a:t>
            </a:r>
            <a:r>
              <a:rPr lang="en-US" sz="3383" spc="-33" dirty="0" err="1">
                <a:solidFill>
                  <a:srgbClr val="000000"/>
                </a:solidFill>
                <a:latin typeface="Playfair Display"/>
              </a:rPr>
              <a:t>về</a:t>
            </a:r>
            <a:r>
              <a:rPr lang="en-US" sz="3383" spc="-33" dirty="0">
                <a:solidFill>
                  <a:srgbClr val="000000"/>
                </a:solidFill>
                <a:latin typeface="Playfair Display"/>
              </a:rPr>
              <a:t> </a:t>
            </a:r>
            <a:r>
              <a:rPr lang="en-US" sz="3383" spc="-33" dirty="0" err="1">
                <a:solidFill>
                  <a:srgbClr val="000000"/>
                </a:solidFill>
                <a:latin typeface="Playfair Display"/>
              </a:rPr>
              <a:t>sách</a:t>
            </a:r>
            <a:r>
              <a:rPr lang="en-US" sz="3383" spc="-33" dirty="0">
                <a:solidFill>
                  <a:srgbClr val="000000"/>
                </a:solidFill>
                <a:latin typeface="Playfair Display"/>
              </a:rPr>
              <a:t>, </a:t>
            </a:r>
            <a:r>
              <a:rPr lang="en-US" sz="3383" spc="-33" dirty="0" err="1">
                <a:solidFill>
                  <a:srgbClr val="000000"/>
                </a:solidFill>
                <a:latin typeface="Playfair Display"/>
              </a:rPr>
              <a:t>độc</a:t>
            </a:r>
            <a:r>
              <a:rPr lang="en-US" sz="3383" spc="-33" dirty="0">
                <a:solidFill>
                  <a:srgbClr val="000000"/>
                </a:solidFill>
                <a:latin typeface="Playfair Display"/>
              </a:rPr>
              <a:t> </a:t>
            </a:r>
            <a:r>
              <a:rPr lang="en-US" sz="3383" spc="-33" dirty="0" err="1">
                <a:solidFill>
                  <a:srgbClr val="000000"/>
                </a:solidFill>
                <a:latin typeface="Playfair Display"/>
              </a:rPr>
              <a:t>giả</a:t>
            </a:r>
            <a:r>
              <a:rPr lang="en-US" sz="3383" spc="-33" dirty="0">
                <a:solidFill>
                  <a:srgbClr val="000000"/>
                </a:solidFill>
                <a:latin typeface="Playfair Display"/>
              </a:rPr>
              <a:t>, </a:t>
            </a:r>
            <a:r>
              <a:rPr lang="en-US" sz="3383" spc="-33" dirty="0" err="1">
                <a:solidFill>
                  <a:srgbClr val="000000"/>
                </a:solidFill>
                <a:latin typeface="Playfair Display"/>
              </a:rPr>
              <a:t>mượn</a:t>
            </a:r>
            <a:r>
              <a:rPr lang="en-US" sz="3383" spc="-33" dirty="0">
                <a:solidFill>
                  <a:srgbClr val="000000"/>
                </a:solidFill>
                <a:latin typeface="Playfair Display"/>
              </a:rPr>
              <a:t> </a:t>
            </a:r>
            <a:r>
              <a:rPr lang="en-US" sz="3383" spc="-33" dirty="0" err="1">
                <a:solidFill>
                  <a:srgbClr val="000000"/>
                </a:solidFill>
                <a:latin typeface="Playfair Display"/>
              </a:rPr>
              <a:t>trả</a:t>
            </a:r>
            <a:r>
              <a:rPr lang="en-US" sz="3383" spc="-33" dirty="0">
                <a:solidFill>
                  <a:srgbClr val="000000"/>
                </a:solidFill>
                <a:latin typeface="Playfair Display"/>
              </a:rPr>
              <a:t> </a:t>
            </a:r>
            <a:r>
              <a:rPr lang="en-US" sz="3383" spc="-33" dirty="0" err="1">
                <a:solidFill>
                  <a:srgbClr val="000000"/>
                </a:solidFill>
                <a:latin typeface="Playfair Display"/>
              </a:rPr>
              <a:t>sách</a:t>
            </a:r>
            <a:r>
              <a:rPr lang="en-US" sz="3383" spc="-33" dirty="0">
                <a:solidFill>
                  <a:srgbClr val="000000"/>
                </a:solidFill>
                <a:latin typeface="Playfair Display"/>
              </a:rPr>
              <a:t> </a:t>
            </a:r>
            <a:r>
              <a:rPr lang="en-US" sz="3383" spc="-33" dirty="0" err="1">
                <a:solidFill>
                  <a:srgbClr val="000000"/>
                </a:solidFill>
                <a:latin typeface="Playfair Display"/>
              </a:rPr>
              <a:t>và</a:t>
            </a:r>
            <a:r>
              <a:rPr lang="en-US" sz="3383" spc="-33" dirty="0">
                <a:solidFill>
                  <a:srgbClr val="000000"/>
                </a:solidFill>
                <a:latin typeface="Playfair Display"/>
              </a:rPr>
              <a:t> </a:t>
            </a:r>
            <a:r>
              <a:rPr lang="en-US" sz="3383" spc="-33" dirty="0" err="1">
                <a:solidFill>
                  <a:srgbClr val="000000"/>
                </a:solidFill>
                <a:latin typeface="Playfair Display"/>
              </a:rPr>
              <a:t>các</a:t>
            </a:r>
            <a:r>
              <a:rPr lang="en-US" sz="3383" spc="-33" dirty="0">
                <a:solidFill>
                  <a:srgbClr val="000000"/>
                </a:solidFill>
                <a:latin typeface="Playfair Display"/>
              </a:rPr>
              <a:t> </a:t>
            </a:r>
            <a:r>
              <a:rPr lang="en-US" sz="3383" spc="-33" dirty="0" err="1">
                <a:solidFill>
                  <a:srgbClr val="000000"/>
                </a:solidFill>
                <a:latin typeface="Playfair Display"/>
              </a:rPr>
              <a:t>thông</a:t>
            </a:r>
            <a:r>
              <a:rPr lang="en-US" sz="3383" spc="-33" dirty="0">
                <a:solidFill>
                  <a:srgbClr val="000000"/>
                </a:solidFill>
                <a:latin typeface="Playfair Display"/>
              </a:rPr>
              <a:t> tin </a:t>
            </a:r>
            <a:r>
              <a:rPr lang="en-US" sz="3383" spc="-33" dirty="0" err="1">
                <a:solidFill>
                  <a:srgbClr val="000000"/>
                </a:solidFill>
                <a:latin typeface="Playfair Display"/>
              </a:rPr>
              <a:t>liên</a:t>
            </a:r>
            <a:r>
              <a:rPr lang="en-US" sz="3383" spc="-33" dirty="0">
                <a:solidFill>
                  <a:srgbClr val="000000"/>
                </a:solidFill>
                <a:latin typeface="Playfair Display"/>
              </a:rPr>
              <a:t> </a:t>
            </a:r>
            <a:r>
              <a:rPr lang="en-US" sz="3383" spc="-33" dirty="0" err="1">
                <a:solidFill>
                  <a:srgbClr val="000000"/>
                </a:solidFill>
                <a:latin typeface="Playfair Display"/>
              </a:rPr>
              <a:t>quan</a:t>
            </a:r>
            <a:r>
              <a:rPr lang="en-US" sz="3383" spc="-33" dirty="0">
                <a:solidFill>
                  <a:srgbClr val="000000"/>
                </a:solidFill>
                <a:latin typeface="Playfair Display"/>
              </a:rPr>
              <a:t> </a:t>
            </a:r>
            <a:r>
              <a:rPr lang="en-US" sz="3383" spc="-33" dirty="0" err="1">
                <a:solidFill>
                  <a:srgbClr val="000000"/>
                </a:solidFill>
                <a:latin typeface="Playfair Display"/>
              </a:rPr>
              <a:t>khác</a:t>
            </a:r>
            <a:r>
              <a:rPr lang="en-US" sz="3383" spc="-33" dirty="0">
                <a:solidFill>
                  <a:srgbClr val="000000"/>
                </a:solidFill>
                <a:latin typeface="Playfair Display"/>
              </a:rPr>
              <a:t>.</a:t>
            </a:r>
          </a:p>
        </p:txBody>
      </p:sp>
      <p:sp>
        <p:nvSpPr>
          <p:cNvPr id="9" name="TextBox 9"/>
          <p:cNvSpPr txBox="1"/>
          <p:nvPr/>
        </p:nvSpPr>
        <p:spPr>
          <a:xfrm>
            <a:off x="8911781" y="504266"/>
            <a:ext cx="6988163" cy="3066286"/>
          </a:xfrm>
          <a:prstGeom prst="rect">
            <a:avLst/>
          </a:prstGeom>
        </p:spPr>
        <p:txBody>
          <a:bodyPr lIns="0" tIns="0" rIns="0" bIns="0" rtlCol="0" anchor="t">
            <a:spAutoFit/>
          </a:bodyPr>
          <a:lstStyle/>
          <a:p>
            <a:pPr>
              <a:lnSpc>
                <a:spcPts val="4905"/>
              </a:lnSpc>
            </a:pPr>
            <a:r>
              <a:rPr lang="en-US" sz="3270" spc="-32" dirty="0">
                <a:solidFill>
                  <a:srgbClr val="000000"/>
                </a:solidFill>
                <a:latin typeface="Playfair Display"/>
              </a:rPr>
              <a:t>-</a:t>
            </a:r>
            <a:r>
              <a:rPr lang="en-US" sz="3270" b="1" spc="-32" dirty="0">
                <a:solidFill>
                  <a:srgbClr val="000000"/>
                </a:solidFill>
                <a:latin typeface="Playfair Display"/>
              </a:rPr>
              <a:t>Communicator</a:t>
            </a:r>
            <a:r>
              <a:rPr lang="en-US" sz="3270" spc="-32" dirty="0">
                <a:solidFill>
                  <a:srgbClr val="000000"/>
                </a:solidFill>
                <a:latin typeface="Playfair Display"/>
              </a:rPr>
              <a:t>: </a:t>
            </a:r>
            <a:r>
              <a:rPr lang="en-US" sz="3270" spc="-32" dirty="0" err="1">
                <a:solidFill>
                  <a:srgbClr val="000000"/>
                </a:solidFill>
                <a:latin typeface="Playfair Display"/>
              </a:rPr>
              <a:t>Là</a:t>
            </a:r>
            <a:r>
              <a:rPr lang="en-US" sz="3270" spc="-32" dirty="0">
                <a:solidFill>
                  <a:srgbClr val="000000"/>
                </a:solidFill>
                <a:latin typeface="Playfair Display"/>
              </a:rPr>
              <a:t> </a:t>
            </a:r>
            <a:r>
              <a:rPr lang="en-US" sz="3270" spc="-32" dirty="0" err="1">
                <a:solidFill>
                  <a:srgbClr val="000000"/>
                </a:solidFill>
                <a:latin typeface="Playfair Display"/>
              </a:rPr>
              <a:t>một</a:t>
            </a:r>
            <a:r>
              <a:rPr lang="en-US" sz="3270" spc="-32" dirty="0">
                <a:solidFill>
                  <a:srgbClr val="000000"/>
                </a:solidFill>
                <a:latin typeface="Playfair Display"/>
              </a:rPr>
              <a:t> </a:t>
            </a:r>
            <a:r>
              <a:rPr lang="en-US" sz="3270" spc="-32" dirty="0" err="1">
                <a:solidFill>
                  <a:srgbClr val="000000"/>
                </a:solidFill>
                <a:latin typeface="Playfair Display"/>
              </a:rPr>
              <a:t>thành</a:t>
            </a:r>
            <a:r>
              <a:rPr lang="en-US" sz="3270" spc="-32" dirty="0">
                <a:solidFill>
                  <a:srgbClr val="000000"/>
                </a:solidFill>
                <a:latin typeface="Playfair Display"/>
              </a:rPr>
              <a:t> </a:t>
            </a:r>
            <a:r>
              <a:rPr lang="en-US" sz="3270" spc="-32" dirty="0" err="1">
                <a:solidFill>
                  <a:srgbClr val="000000"/>
                </a:solidFill>
                <a:latin typeface="Playfair Display"/>
              </a:rPr>
              <a:t>phần</a:t>
            </a:r>
            <a:r>
              <a:rPr lang="en-US" sz="3270" spc="-32" dirty="0">
                <a:solidFill>
                  <a:srgbClr val="000000"/>
                </a:solidFill>
                <a:latin typeface="Playfair Display"/>
              </a:rPr>
              <a:t> </a:t>
            </a:r>
            <a:r>
              <a:rPr lang="en-US" sz="3270" spc="-32" dirty="0" err="1">
                <a:solidFill>
                  <a:srgbClr val="000000"/>
                </a:solidFill>
                <a:latin typeface="Playfair Display"/>
              </a:rPr>
              <a:t>trong</a:t>
            </a:r>
            <a:r>
              <a:rPr lang="en-US" sz="3270" spc="-32" dirty="0">
                <a:solidFill>
                  <a:srgbClr val="000000"/>
                </a:solidFill>
                <a:latin typeface="Playfair Display"/>
              </a:rPr>
              <a:t> </a:t>
            </a:r>
            <a:r>
              <a:rPr lang="en-US" sz="3270" spc="-32" dirty="0" err="1">
                <a:solidFill>
                  <a:srgbClr val="000000"/>
                </a:solidFill>
                <a:latin typeface="Playfair Display"/>
              </a:rPr>
              <a:t>phần</a:t>
            </a:r>
            <a:r>
              <a:rPr lang="en-US" sz="3270" spc="-32" dirty="0">
                <a:solidFill>
                  <a:srgbClr val="000000"/>
                </a:solidFill>
                <a:latin typeface="Playfair Display"/>
              </a:rPr>
              <a:t> </a:t>
            </a:r>
            <a:r>
              <a:rPr lang="en-US" sz="3270" spc="-32" dirty="0" err="1">
                <a:solidFill>
                  <a:srgbClr val="000000"/>
                </a:solidFill>
                <a:latin typeface="Playfair Display"/>
              </a:rPr>
              <a:t>mềm</a:t>
            </a:r>
            <a:r>
              <a:rPr lang="en-US" sz="3270" spc="-32" dirty="0">
                <a:solidFill>
                  <a:srgbClr val="000000"/>
                </a:solidFill>
                <a:latin typeface="Playfair Display"/>
              </a:rPr>
              <a:t> </a:t>
            </a:r>
            <a:r>
              <a:rPr lang="en-US" sz="3270" spc="-32" dirty="0" err="1">
                <a:solidFill>
                  <a:srgbClr val="000000"/>
                </a:solidFill>
                <a:latin typeface="Playfair Display"/>
              </a:rPr>
              <a:t>quản</a:t>
            </a:r>
            <a:r>
              <a:rPr lang="en-US" sz="3270" spc="-32" dirty="0">
                <a:solidFill>
                  <a:srgbClr val="000000"/>
                </a:solidFill>
                <a:latin typeface="Playfair Display"/>
              </a:rPr>
              <a:t> </a:t>
            </a:r>
            <a:r>
              <a:rPr lang="en-US" sz="3270" spc="-32" dirty="0" err="1">
                <a:solidFill>
                  <a:srgbClr val="000000"/>
                </a:solidFill>
                <a:latin typeface="Playfair Display"/>
              </a:rPr>
              <a:t>lý</a:t>
            </a:r>
            <a:r>
              <a:rPr lang="en-US" sz="3270" spc="-32" dirty="0">
                <a:solidFill>
                  <a:srgbClr val="000000"/>
                </a:solidFill>
                <a:latin typeface="Playfair Display"/>
              </a:rPr>
              <a:t> </a:t>
            </a:r>
            <a:r>
              <a:rPr lang="en-US" sz="3270" spc="-32" dirty="0" err="1">
                <a:solidFill>
                  <a:srgbClr val="000000"/>
                </a:solidFill>
                <a:latin typeface="Playfair Display"/>
              </a:rPr>
              <a:t>thư</a:t>
            </a:r>
            <a:r>
              <a:rPr lang="en-US" sz="3270" spc="-32" dirty="0">
                <a:solidFill>
                  <a:srgbClr val="000000"/>
                </a:solidFill>
                <a:latin typeface="Playfair Display"/>
              </a:rPr>
              <a:t> </a:t>
            </a:r>
            <a:r>
              <a:rPr lang="en-US" sz="3270" spc="-32" dirty="0" err="1">
                <a:solidFill>
                  <a:srgbClr val="000000"/>
                </a:solidFill>
                <a:latin typeface="Playfair Display"/>
              </a:rPr>
              <a:t>viện</a:t>
            </a:r>
            <a:r>
              <a:rPr lang="en-US" sz="3270" spc="-32" dirty="0">
                <a:solidFill>
                  <a:srgbClr val="000000"/>
                </a:solidFill>
                <a:latin typeface="Playfair Display"/>
              </a:rPr>
              <a:t> </a:t>
            </a:r>
            <a:r>
              <a:rPr lang="en-US" sz="3270" spc="-32" dirty="0" err="1">
                <a:solidFill>
                  <a:srgbClr val="000000"/>
                </a:solidFill>
                <a:latin typeface="Playfair Display"/>
              </a:rPr>
              <a:t>cho</a:t>
            </a:r>
            <a:r>
              <a:rPr lang="en-US" sz="3270" spc="-32" dirty="0">
                <a:solidFill>
                  <a:srgbClr val="000000"/>
                </a:solidFill>
                <a:latin typeface="Playfair Display"/>
              </a:rPr>
              <a:t> </a:t>
            </a:r>
            <a:r>
              <a:rPr lang="en-US" sz="3270" spc="-32" dirty="0" err="1">
                <a:solidFill>
                  <a:srgbClr val="000000"/>
                </a:solidFill>
                <a:latin typeface="Playfair Display"/>
              </a:rPr>
              <a:t>phép</a:t>
            </a:r>
            <a:r>
              <a:rPr lang="en-US" sz="3270" spc="-32" dirty="0">
                <a:solidFill>
                  <a:srgbClr val="000000"/>
                </a:solidFill>
                <a:latin typeface="Playfair Display"/>
              </a:rPr>
              <a:t> </a:t>
            </a:r>
            <a:r>
              <a:rPr lang="en-US" sz="3270" spc="-32" dirty="0" err="1">
                <a:solidFill>
                  <a:srgbClr val="000000"/>
                </a:solidFill>
                <a:latin typeface="Playfair Display"/>
              </a:rPr>
              <a:t>giao</a:t>
            </a:r>
            <a:r>
              <a:rPr lang="en-US" sz="3270" spc="-32" dirty="0">
                <a:solidFill>
                  <a:srgbClr val="000000"/>
                </a:solidFill>
                <a:latin typeface="Playfair Display"/>
              </a:rPr>
              <a:t> </a:t>
            </a:r>
            <a:r>
              <a:rPr lang="en-US" sz="3270" spc="-32" dirty="0" err="1">
                <a:solidFill>
                  <a:srgbClr val="000000"/>
                </a:solidFill>
                <a:latin typeface="Playfair Display"/>
              </a:rPr>
              <a:t>tiếp</a:t>
            </a:r>
            <a:r>
              <a:rPr lang="en-US" sz="3270" spc="-32" dirty="0">
                <a:solidFill>
                  <a:srgbClr val="000000"/>
                </a:solidFill>
                <a:latin typeface="Playfair Display"/>
              </a:rPr>
              <a:t> </a:t>
            </a:r>
            <a:r>
              <a:rPr lang="en-US" sz="3270" spc="-32" dirty="0" err="1">
                <a:solidFill>
                  <a:srgbClr val="000000"/>
                </a:solidFill>
                <a:latin typeface="Playfair Display"/>
              </a:rPr>
              <a:t>và</a:t>
            </a:r>
            <a:r>
              <a:rPr lang="en-US" sz="3270" spc="-32" dirty="0">
                <a:solidFill>
                  <a:srgbClr val="000000"/>
                </a:solidFill>
                <a:latin typeface="Playfair Display"/>
              </a:rPr>
              <a:t> </a:t>
            </a:r>
            <a:r>
              <a:rPr lang="en-US" sz="3270" spc="-32" dirty="0" err="1">
                <a:solidFill>
                  <a:srgbClr val="000000"/>
                </a:solidFill>
                <a:latin typeface="Playfair Display"/>
              </a:rPr>
              <a:t>truyền</a:t>
            </a:r>
            <a:r>
              <a:rPr lang="en-US" sz="3270" spc="-32" dirty="0">
                <a:solidFill>
                  <a:srgbClr val="000000"/>
                </a:solidFill>
                <a:latin typeface="Playfair Display"/>
              </a:rPr>
              <a:t> </a:t>
            </a:r>
            <a:r>
              <a:rPr lang="en-US" sz="3270" spc="-32" dirty="0" err="1">
                <a:solidFill>
                  <a:srgbClr val="000000"/>
                </a:solidFill>
                <a:latin typeface="Playfair Display"/>
              </a:rPr>
              <a:t>thông</a:t>
            </a:r>
            <a:r>
              <a:rPr lang="en-US" sz="3270" spc="-32" dirty="0">
                <a:solidFill>
                  <a:srgbClr val="000000"/>
                </a:solidFill>
                <a:latin typeface="Playfair Display"/>
              </a:rPr>
              <a:t> tin </a:t>
            </a:r>
            <a:r>
              <a:rPr lang="en-US" sz="3270" spc="-32" dirty="0" err="1">
                <a:solidFill>
                  <a:srgbClr val="000000"/>
                </a:solidFill>
                <a:latin typeface="Playfair Display"/>
              </a:rPr>
              <a:t>giữa</a:t>
            </a:r>
            <a:r>
              <a:rPr lang="en-US" sz="3270" spc="-32" dirty="0">
                <a:solidFill>
                  <a:srgbClr val="000000"/>
                </a:solidFill>
                <a:latin typeface="Playfair Display"/>
              </a:rPr>
              <a:t> </a:t>
            </a:r>
            <a:r>
              <a:rPr lang="en-US" sz="3270" spc="-32" dirty="0" err="1">
                <a:solidFill>
                  <a:srgbClr val="000000"/>
                </a:solidFill>
                <a:latin typeface="Playfair Display"/>
              </a:rPr>
              <a:t>các</a:t>
            </a:r>
            <a:r>
              <a:rPr lang="en-US" sz="3270" spc="-32" dirty="0">
                <a:solidFill>
                  <a:srgbClr val="000000"/>
                </a:solidFill>
                <a:latin typeface="Playfair Display"/>
              </a:rPr>
              <a:t> </a:t>
            </a:r>
            <a:r>
              <a:rPr lang="en-US" sz="3270" spc="-32" dirty="0" err="1">
                <a:solidFill>
                  <a:srgbClr val="000000"/>
                </a:solidFill>
                <a:latin typeface="Playfair Display"/>
              </a:rPr>
              <a:t>thành</a:t>
            </a:r>
            <a:r>
              <a:rPr lang="en-US" sz="3270" spc="-32" dirty="0">
                <a:solidFill>
                  <a:srgbClr val="000000"/>
                </a:solidFill>
                <a:latin typeface="Playfair Display"/>
              </a:rPr>
              <a:t> </a:t>
            </a:r>
            <a:r>
              <a:rPr lang="en-US" sz="3270" spc="-32" dirty="0" err="1">
                <a:solidFill>
                  <a:srgbClr val="000000"/>
                </a:solidFill>
                <a:latin typeface="Playfair Display"/>
              </a:rPr>
              <a:t>phần</a:t>
            </a:r>
            <a:r>
              <a:rPr lang="en-US" sz="3270" spc="-32" dirty="0">
                <a:solidFill>
                  <a:srgbClr val="000000"/>
                </a:solidFill>
                <a:latin typeface="Playfair Display"/>
              </a:rPr>
              <a:t> </a:t>
            </a:r>
            <a:r>
              <a:rPr lang="en-US" sz="3270" spc="-32" dirty="0" err="1">
                <a:solidFill>
                  <a:srgbClr val="000000"/>
                </a:solidFill>
                <a:latin typeface="Playfair Display"/>
              </a:rPr>
              <a:t>khác</a:t>
            </a:r>
            <a:r>
              <a:rPr lang="en-US" sz="3270" spc="-32" dirty="0">
                <a:solidFill>
                  <a:srgbClr val="000000"/>
                </a:solidFill>
                <a:latin typeface="Playfair Display"/>
              </a:rPr>
              <a:t> </a:t>
            </a:r>
            <a:r>
              <a:rPr lang="en-US" sz="3270" spc="-32" dirty="0" err="1">
                <a:solidFill>
                  <a:srgbClr val="000000"/>
                </a:solidFill>
                <a:latin typeface="Playfair Display"/>
              </a:rPr>
              <a:t>nhau</a:t>
            </a:r>
            <a:r>
              <a:rPr lang="en-US" sz="3270" spc="-32" dirty="0">
                <a:solidFill>
                  <a:srgbClr val="000000"/>
                </a:solidFill>
                <a:latin typeface="Playfair Display"/>
              </a:rPr>
              <a:t> </a:t>
            </a:r>
            <a:r>
              <a:rPr lang="en-US" sz="3270" spc="-32" dirty="0" err="1">
                <a:solidFill>
                  <a:srgbClr val="000000"/>
                </a:solidFill>
                <a:latin typeface="Playfair Display"/>
              </a:rPr>
              <a:t>trong</a:t>
            </a:r>
            <a:r>
              <a:rPr lang="en-US" sz="3270" spc="-32" dirty="0">
                <a:solidFill>
                  <a:srgbClr val="000000"/>
                </a:solidFill>
                <a:latin typeface="Playfair Display"/>
              </a:rPr>
              <a:t> </a:t>
            </a:r>
            <a:r>
              <a:rPr lang="en-US" sz="3270" spc="-32" dirty="0" err="1">
                <a:solidFill>
                  <a:srgbClr val="000000"/>
                </a:solidFill>
                <a:latin typeface="Playfair Display"/>
              </a:rPr>
              <a:t>hệ</a:t>
            </a:r>
            <a:r>
              <a:rPr lang="en-US" sz="3270" spc="-32" dirty="0">
                <a:solidFill>
                  <a:srgbClr val="000000"/>
                </a:solidFill>
                <a:latin typeface="Playfair Display"/>
              </a:rPr>
              <a:t> </a:t>
            </a:r>
            <a:r>
              <a:rPr lang="en-US" sz="3270" spc="-32" dirty="0" err="1">
                <a:solidFill>
                  <a:srgbClr val="000000"/>
                </a:solidFill>
                <a:latin typeface="Playfair Display"/>
              </a:rPr>
              <a:t>thống</a:t>
            </a:r>
            <a:r>
              <a:rPr lang="en-US" sz="3270" spc="-32" dirty="0">
                <a:solidFill>
                  <a:srgbClr val="000000"/>
                </a:solidFill>
                <a:latin typeface="Playfair Display"/>
              </a:rPr>
              <a:t> </a:t>
            </a:r>
            <a:r>
              <a:rPr lang="en-US" sz="3270" spc="-32" dirty="0" err="1">
                <a:solidFill>
                  <a:srgbClr val="000000"/>
                </a:solidFill>
                <a:latin typeface="Playfair Display"/>
              </a:rPr>
              <a:t>hoặc</a:t>
            </a:r>
            <a:r>
              <a:rPr lang="en-US" sz="3270" spc="-32" dirty="0">
                <a:solidFill>
                  <a:srgbClr val="000000"/>
                </a:solidFill>
                <a:latin typeface="Playfair Display"/>
              </a:rPr>
              <a:t> </a:t>
            </a:r>
            <a:r>
              <a:rPr lang="en-US" sz="3270" spc="-32" dirty="0" err="1">
                <a:solidFill>
                  <a:srgbClr val="000000"/>
                </a:solidFill>
                <a:latin typeface="Playfair Display"/>
              </a:rPr>
              <a:t>với</a:t>
            </a:r>
            <a:r>
              <a:rPr lang="en-US" sz="3270" spc="-32" dirty="0">
                <a:solidFill>
                  <a:srgbClr val="000000"/>
                </a:solidFill>
                <a:latin typeface="Playfair Display"/>
              </a:rPr>
              <a:t> </a:t>
            </a:r>
            <a:r>
              <a:rPr lang="en-US" sz="3270" spc="-32" dirty="0" err="1">
                <a:solidFill>
                  <a:srgbClr val="000000"/>
                </a:solidFill>
                <a:latin typeface="Playfair Display"/>
              </a:rPr>
              <a:t>người</a:t>
            </a:r>
            <a:r>
              <a:rPr lang="en-US" sz="3270" spc="-32" dirty="0">
                <a:solidFill>
                  <a:srgbClr val="000000"/>
                </a:solidFill>
                <a:latin typeface="Playfair Display"/>
              </a:rPr>
              <a:t> </a:t>
            </a:r>
            <a:r>
              <a:rPr lang="en-US" sz="3270" spc="-32" dirty="0" err="1">
                <a:solidFill>
                  <a:srgbClr val="000000"/>
                </a:solidFill>
                <a:latin typeface="Playfair Display"/>
              </a:rPr>
              <a:t>dùng</a:t>
            </a:r>
            <a:r>
              <a:rPr lang="en-US" sz="3270" spc="-32" dirty="0">
                <a:solidFill>
                  <a:srgbClr val="000000"/>
                </a:solidFill>
                <a:latin typeface="Playfair Display"/>
              </a:rPr>
              <a:t>.</a:t>
            </a:r>
          </a:p>
        </p:txBody>
      </p:sp>
      <p:sp>
        <p:nvSpPr>
          <p:cNvPr id="10" name="TextBox 10"/>
          <p:cNvSpPr txBox="1"/>
          <p:nvPr/>
        </p:nvSpPr>
        <p:spPr>
          <a:xfrm>
            <a:off x="378261" y="3973240"/>
            <a:ext cx="6988163" cy="3915916"/>
          </a:xfrm>
          <a:prstGeom prst="rect">
            <a:avLst/>
          </a:prstGeom>
        </p:spPr>
        <p:txBody>
          <a:bodyPr lIns="0" tIns="0" rIns="0" bIns="0" rtlCol="0" anchor="t">
            <a:spAutoFit/>
          </a:bodyPr>
          <a:lstStyle/>
          <a:p>
            <a:pPr algn="ctr">
              <a:lnSpc>
                <a:spcPts val="5205"/>
              </a:lnSpc>
            </a:pPr>
            <a:r>
              <a:rPr lang="en-US" sz="3470" spc="-34" dirty="0">
                <a:solidFill>
                  <a:srgbClr val="000000"/>
                </a:solidFill>
                <a:latin typeface="Playfair Display"/>
              </a:rPr>
              <a:t>-</a:t>
            </a:r>
            <a:r>
              <a:rPr lang="en-US" sz="3470" b="1" spc="-34" dirty="0" err="1">
                <a:solidFill>
                  <a:srgbClr val="000000"/>
                </a:solidFill>
                <a:latin typeface="Playfair Display"/>
              </a:rPr>
              <a:t>TextReader</a:t>
            </a:r>
            <a:r>
              <a:rPr lang="en-US" sz="3470" spc="-34" dirty="0">
                <a:solidFill>
                  <a:srgbClr val="000000"/>
                </a:solidFill>
                <a:latin typeface="Playfair Display"/>
              </a:rPr>
              <a:t>: </a:t>
            </a:r>
            <a:r>
              <a:rPr lang="en-US" sz="3470" spc="-34" dirty="0" err="1">
                <a:solidFill>
                  <a:srgbClr val="000000"/>
                </a:solidFill>
                <a:latin typeface="Playfair Display"/>
              </a:rPr>
              <a:t>Là</a:t>
            </a:r>
            <a:r>
              <a:rPr lang="en-US" sz="3470" spc="-34" dirty="0">
                <a:solidFill>
                  <a:srgbClr val="000000"/>
                </a:solidFill>
                <a:latin typeface="Playfair Display"/>
              </a:rPr>
              <a:t> </a:t>
            </a:r>
            <a:r>
              <a:rPr lang="en-US" sz="3470" spc="-34" dirty="0" err="1">
                <a:solidFill>
                  <a:srgbClr val="000000"/>
                </a:solidFill>
                <a:latin typeface="Playfair Display"/>
              </a:rPr>
              <a:t>một</a:t>
            </a:r>
            <a:r>
              <a:rPr lang="en-US" sz="3470" spc="-34" dirty="0">
                <a:solidFill>
                  <a:srgbClr val="000000"/>
                </a:solidFill>
                <a:latin typeface="Playfair Display"/>
              </a:rPr>
              <a:t> </a:t>
            </a:r>
            <a:r>
              <a:rPr lang="en-US" sz="3470" spc="-34" dirty="0" err="1">
                <a:solidFill>
                  <a:srgbClr val="000000"/>
                </a:solidFill>
                <a:latin typeface="Playfair Display"/>
              </a:rPr>
              <a:t>thành</a:t>
            </a:r>
            <a:r>
              <a:rPr lang="en-US" sz="3470" spc="-34" dirty="0">
                <a:solidFill>
                  <a:srgbClr val="000000"/>
                </a:solidFill>
                <a:latin typeface="Playfair Display"/>
              </a:rPr>
              <a:t> </a:t>
            </a:r>
            <a:r>
              <a:rPr lang="en-US" sz="3470" spc="-34" dirty="0" err="1">
                <a:solidFill>
                  <a:srgbClr val="000000"/>
                </a:solidFill>
                <a:latin typeface="Playfair Display"/>
              </a:rPr>
              <a:t>phần</a:t>
            </a:r>
            <a:r>
              <a:rPr lang="en-US" sz="3470" spc="-34" dirty="0">
                <a:solidFill>
                  <a:srgbClr val="000000"/>
                </a:solidFill>
                <a:latin typeface="Playfair Display"/>
              </a:rPr>
              <a:t> </a:t>
            </a:r>
            <a:r>
              <a:rPr lang="en-US" sz="3470" spc="-34" dirty="0" err="1">
                <a:solidFill>
                  <a:srgbClr val="000000"/>
                </a:solidFill>
                <a:latin typeface="Playfair Display"/>
              </a:rPr>
              <a:t>trong</a:t>
            </a:r>
            <a:r>
              <a:rPr lang="en-US" sz="3470" spc="-34" dirty="0">
                <a:solidFill>
                  <a:srgbClr val="000000"/>
                </a:solidFill>
                <a:latin typeface="Playfair Display"/>
              </a:rPr>
              <a:t> </a:t>
            </a:r>
            <a:r>
              <a:rPr lang="en-US" sz="3470" spc="-34" dirty="0" err="1">
                <a:solidFill>
                  <a:srgbClr val="000000"/>
                </a:solidFill>
                <a:latin typeface="Playfair Display"/>
              </a:rPr>
              <a:t>phần</a:t>
            </a:r>
            <a:r>
              <a:rPr lang="en-US" sz="3470" spc="-34" dirty="0">
                <a:solidFill>
                  <a:srgbClr val="000000"/>
                </a:solidFill>
                <a:latin typeface="Playfair Display"/>
              </a:rPr>
              <a:t> </a:t>
            </a:r>
            <a:r>
              <a:rPr lang="en-US" sz="3470" spc="-34" dirty="0" err="1">
                <a:solidFill>
                  <a:srgbClr val="000000"/>
                </a:solidFill>
                <a:latin typeface="Playfair Display"/>
              </a:rPr>
              <a:t>mềm</a:t>
            </a:r>
            <a:r>
              <a:rPr lang="en-US" sz="3470" spc="-34" dirty="0">
                <a:solidFill>
                  <a:srgbClr val="000000"/>
                </a:solidFill>
                <a:latin typeface="Playfair Display"/>
              </a:rPr>
              <a:t> </a:t>
            </a:r>
            <a:r>
              <a:rPr lang="en-US" sz="3470" spc="-34" dirty="0" err="1">
                <a:solidFill>
                  <a:srgbClr val="000000"/>
                </a:solidFill>
                <a:latin typeface="Playfair Display"/>
              </a:rPr>
              <a:t>quản</a:t>
            </a:r>
            <a:r>
              <a:rPr lang="en-US" sz="3470" spc="-34" dirty="0">
                <a:solidFill>
                  <a:srgbClr val="000000"/>
                </a:solidFill>
                <a:latin typeface="Playfair Display"/>
              </a:rPr>
              <a:t> </a:t>
            </a:r>
            <a:r>
              <a:rPr lang="en-US" sz="3470" spc="-34" dirty="0" err="1">
                <a:solidFill>
                  <a:srgbClr val="000000"/>
                </a:solidFill>
                <a:latin typeface="Playfair Display"/>
              </a:rPr>
              <a:t>lý</a:t>
            </a:r>
            <a:r>
              <a:rPr lang="en-US" sz="3470" spc="-34" dirty="0">
                <a:solidFill>
                  <a:srgbClr val="000000"/>
                </a:solidFill>
                <a:latin typeface="Playfair Display"/>
              </a:rPr>
              <a:t> </a:t>
            </a:r>
            <a:r>
              <a:rPr lang="en-US" sz="3470" spc="-34" dirty="0" err="1">
                <a:solidFill>
                  <a:srgbClr val="000000"/>
                </a:solidFill>
                <a:latin typeface="Playfair Display"/>
              </a:rPr>
              <a:t>thư</a:t>
            </a:r>
            <a:r>
              <a:rPr lang="en-US" sz="3470" spc="-34" dirty="0">
                <a:solidFill>
                  <a:srgbClr val="000000"/>
                </a:solidFill>
                <a:latin typeface="Playfair Display"/>
              </a:rPr>
              <a:t> </a:t>
            </a:r>
            <a:r>
              <a:rPr lang="en-US" sz="3470" spc="-34" dirty="0" err="1">
                <a:solidFill>
                  <a:srgbClr val="000000"/>
                </a:solidFill>
                <a:latin typeface="Playfair Display"/>
              </a:rPr>
              <a:t>viện</a:t>
            </a:r>
            <a:r>
              <a:rPr lang="en-US" sz="3470" spc="-34" dirty="0">
                <a:solidFill>
                  <a:srgbClr val="000000"/>
                </a:solidFill>
                <a:latin typeface="Playfair Display"/>
              </a:rPr>
              <a:t> </a:t>
            </a:r>
            <a:r>
              <a:rPr lang="en-US" sz="3470" spc="-34" dirty="0" err="1">
                <a:solidFill>
                  <a:srgbClr val="000000"/>
                </a:solidFill>
                <a:latin typeface="Playfair Display"/>
              </a:rPr>
              <a:t>dùng</a:t>
            </a:r>
            <a:r>
              <a:rPr lang="en-US" sz="3470" spc="-34" dirty="0">
                <a:solidFill>
                  <a:srgbClr val="000000"/>
                </a:solidFill>
                <a:latin typeface="Playfair Display"/>
              </a:rPr>
              <a:t> </a:t>
            </a:r>
            <a:r>
              <a:rPr lang="en-US" sz="3470" spc="-34" dirty="0" err="1">
                <a:solidFill>
                  <a:srgbClr val="000000"/>
                </a:solidFill>
                <a:latin typeface="Playfair Display"/>
              </a:rPr>
              <a:t>để</a:t>
            </a:r>
            <a:r>
              <a:rPr lang="en-US" sz="3470" spc="-34" dirty="0">
                <a:solidFill>
                  <a:srgbClr val="000000"/>
                </a:solidFill>
                <a:latin typeface="Playfair Display"/>
              </a:rPr>
              <a:t> </a:t>
            </a:r>
            <a:r>
              <a:rPr lang="en-US" sz="3470" spc="-34" dirty="0" err="1">
                <a:solidFill>
                  <a:srgbClr val="000000"/>
                </a:solidFill>
                <a:latin typeface="Playfair Display"/>
              </a:rPr>
              <a:t>đọc</a:t>
            </a:r>
            <a:r>
              <a:rPr lang="en-US" sz="3470" spc="-34" dirty="0">
                <a:solidFill>
                  <a:srgbClr val="000000"/>
                </a:solidFill>
                <a:latin typeface="Playfair Display"/>
              </a:rPr>
              <a:t> </a:t>
            </a:r>
            <a:r>
              <a:rPr lang="en-US" sz="3470" spc="-34" dirty="0" err="1">
                <a:solidFill>
                  <a:srgbClr val="000000"/>
                </a:solidFill>
                <a:latin typeface="Playfair Display"/>
              </a:rPr>
              <a:t>và</a:t>
            </a:r>
            <a:r>
              <a:rPr lang="en-US" sz="3470" spc="-34" dirty="0">
                <a:solidFill>
                  <a:srgbClr val="000000"/>
                </a:solidFill>
                <a:latin typeface="Playfair Display"/>
              </a:rPr>
              <a:t> </a:t>
            </a:r>
            <a:r>
              <a:rPr lang="en-US" sz="3470" spc="-34" dirty="0" err="1">
                <a:solidFill>
                  <a:srgbClr val="000000"/>
                </a:solidFill>
                <a:latin typeface="Playfair Display"/>
              </a:rPr>
              <a:t>xử</a:t>
            </a:r>
            <a:r>
              <a:rPr lang="en-US" sz="3470" spc="-34" dirty="0">
                <a:solidFill>
                  <a:srgbClr val="000000"/>
                </a:solidFill>
                <a:latin typeface="Playfair Display"/>
              </a:rPr>
              <a:t> </a:t>
            </a:r>
            <a:r>
              <a:rPr lang="en-US" sz="3470" spc="-34" dirty="0" err="1">
                <a:solidFill>
                  <a:srgbClr val="000000"/>
                </a:solidFill>
                <a:latin typeface="Playfair Display"/>
              </a:rPr>
              <a:t>lý</a:t>
            </a:r>
            <a:r>
              <a:rPr lang="en-US" sz="3470" spc="-34" dirty="0">
                <a:solidFill>
                  <a:srgbClr val="000000"/>
                </a:solidFill>
                <a:latin typeface="Playfair Display"/>
              </a:rPr>
              <a:t> </a:t>
            </a:r>
            <a:r>
              <a:rPr lang="en-US" sz="3470" spc="-34" dirty="0" err="1">
                <a:solidFill>
                  <a:srgbClr val="000000"/>
                </a:solidFill>
                <a:latin typeface="Playfair Display"/>
              </a:rPr>
              <a:t>dữ</a:t>
            </a:r>
            <a:r>
              <a:rPr lang="en-US" sz="3470" spc="-34" dirty="0">
                <a:solidFill>
                  <a:srgbClr val="000000"/>
                </a:solidFill>
                <a:latin typeface="Playfair Display"/>
              </a:rPr>
              <a:t> </a:t>
            </a:r>
            <a:r>
              <a:rPr lang="en-US" sz="3470" spc="-34" dirty="0" err="1">
                <a:solidFill>
                  <a:srgbClr val="000000"/>
                </a:solidFill>
                <a:latin typeface="Playfair Display"/>
              </a:rPr>
              <a:t>liệu</a:t>
            </a:r>
            <a:r>
              <a:rPr lang="en-US" sz="3470" spc="-34" dirty="0">
                <a:solidFill>
                  <a:srgbClr val="000000"/>
                </a:solidFill>
                <a:latin typeface="Playfair Display"/>
              </a:rPr>
              <a:t> </a:t>
            </a:r>
            <a:r>
              <a:rPr lang="en-US" sz="3470" spc="-34" dirty="0" err="1">
                <a:solidFill>
                  <a:srgbClr val="000000"/>
                </a:solidFill>
                <a:latin typeface="Playfair Display"/>
              </a:rPr>
              <a:t>từ</a:t>
            </a:r>
            <a:r>
              <a:rPr lang="en-US" sz="3470" spc="-34" dirty="0">
                <a:solidFill>
                  <a:srgbClr val="000000"/>
                </a:solidFill>
                <a:latin typeface="Playfair Display"/>
              </a:rPr>
              <a:t> </a:t>
            </a:r>
            <a:r>
              <a:rPr lang="en-US" sz="3470" spc="-34" dirty="0" err="1">
                <a:solidFill>
                  <a:srgbClr val="000000"/>
                </a:solidFill>
                <a:latin typeface="Playfair Display"/>
              </a:rPr>
              <a:t>các</a:t>
            </a:r>
            <a:r>
              <a:rPr lang="en-US" sz="3470" spc="-34" dirty="0">
                <a:solidFill>
                  <a:srgbClr val="000000"/>
                </a:solidFill>
                <a:latin typeface="Playfair Display"/>
              </a:rPr>
              <a:t> </a:t>
            </a:r>
            <a:r>
              <a:rPr lang="en-US" sz="3470" spc="-34" dirty="0" err="1">
                <a:solidFill>
                  <a:srgbClr val="000000"/>
                </a:solidFill>
                <a:latin typeface="Playfair Display"/>
              </a:rPr>
              <a:t>nguồn</a:t>
            </a:r>
            <a:r>
              <a:rPr lang="en-US" sz="3470" spc="-34" dirty="0">
                <a:solidFill>
                  <a:srgbClr val="000000"/>
                </a:solidFill>
                <a:latin typeface="Playfair Display"/>
              </a:rPr>
              <a:t> </a:t>
            </a:r>
            <a:r>
              <a:rPr lang="en-US" sz="3470" spc="-34" dirty="0" err="1">
                <a:solidFill>
                  <a:srgbClr val="000000"/>
                </a:solidFill>
                <a:latin typeface="Playfair Display"/>
              </a:rPr>
              <a:t>văn</a:t>
            </a:r>
            <a:r>
              <a:rPr lang="en-US" sz="3470" spc="-34" dirty="0">
                <a:solidFill>
                  <a:srgbClr val="000000"/>
                </a:solidFill>
                <a:latin typeface="Playfair Display"/>
              </a:rPr>
              <a:t> </a:t>
            </a:r>
            <a:r>
              <a:rPr lang="en-US" sz="3470" spc="-34" dirty="0" err="1">
                <a:solidFill>
                  <a:srgbClr val="000000"/>
                </a:solidFill>
                <a:latin typeface="Playfair Display"/>
              </a:rPr>
              <a:t>bản</a:t>
            </a:r>
            <a:r>
              <a:rPr lang="en-US" sz="3470" spc="-34" dirty="0">
                <a:solidFill>
                  <a:srgbClr val="000000"/>
                </a:solidFill>
                <a:latin typeface="Playfair Display"/>
              </a:rPr>
              <a:t>, </a:t>
            </a:r>
            <a:r>
              <a:rPr lang="en-US" sz="3470" spc="-34" dirty="0" err="1">
                <a:solidFill>
                  <a:srgbClr val="000000"/>
                </a:solidFill>
                <a:latin typeface="Playfair Display"/>
              </a:rPr>
              <a:t>chẳng</a:t>
            </a:r>
            <a:r>
              <a:rPr lang="en-US" sz="3470" spc="-34" dirty="0">
                <a:solidFill>
                  <a:srgbClr val="000000"/>
                </a:solidFill>
                <a:latin typeface="Playfair Display"/>
              </a:rPr>
              <a:t> </a:t>
            </a:r>
            <a:r>
              <a:rPr lang="en-US" sz="3470" spc="-34" dirty="0" err="1">
                <a:solidFill>
                  <a:srgbClr val="000000"/>
                </a:solidFill>
                <a:latin typeface="Playfair Display"/>
              </a:rPr>
              <a:t>hạn</a:t>
            </a:r>
            <a:r>
              <a:rPr lang="en-US" sz="3470" spc="-34" dirty="0">
                <a:solidFill>
                  <a:srgbClr val="000000"/>
                </a:solidFill>
                <a:latin typeface="Playfair Display"/>
              </a:rPr>
              <a:t> </a:t>
            </a:r>
            <a:r>
              <a:rPr lang="en-US" sz="3470" spc="-34" dirty="0" err="1">
                <a:solidFill>
                  <a:srgbClr val="000000"/>
                </a:solidFill>
                <a:latin typeface="Playfair Display"/>
              </a:rPr>
              <a:t>như</a:t>
            </a:r>
            <a:r>
              <a:rPr lang="en-US" sz="3470" spc="-34" dirty="0">
                <a:solidFill>
                  <a:srgbClr val="000000"/>
                </a:solidFill>
                <a:latin typeface="Playfair Display"/>
              </a:rPr>
              <a:t> </a:t>
            </a:r>
            <a:r>
              <a:rPr lang="en-US" sz="3470" spc="-34" dirty="0" err="1">
                <a:solidFill>
                  <a:srgbClr val="000000"/>
                </a:solidFill>
                <a:latin typeface="Playfair Display"/>
              </a:rPr>
              <a:t>tệp</a:t>
            </a:r>
            <a:r>
              <a:rPr lang="en-US" sz="3470" spc="-34" dirty="0">
                <a:solidFill>
                  <a:srgbClr val="000000"/>
                </a:solidFill>
                <a:latin typeface="Playfair Display"/>
              </a:rPr>
              <a:t> tin </a:t>
            </a:r>
            <a:r>
              <a:rPr lang="en-US" sz="3470" spc="-34" dirty="0" err="1">
                <a:solidFill>
                  <a:srgbClr val="000000"/>
                </a:solidFill>
                <a:latin typeface="Playfair Display"/>
              </a:rPr>
              <a:t>văn</a:t>
            </a:r>
            <a:r>
              <a:rPr lang="en-US" sz="3470" spc="-34" dirty="0">
                <a:solidFill>
                  <a:srgbClr val="000000"/>
                </a:solidFill>
                <a:latin typeface="Playfair Display"/>
              </a:rPr>
              <a:t> </a:t>
            </a:r>
            <a:r>
              <a:rPr lang="en-US" sz="3470" spc="-34" dirty="0" err="1">
                <a:solidFill>
                  <a:srgbClr val="000000"/>
                </a:solidFill>
                <a:latin typeface="Playfair Display"/>
              </a:rPr>
              <a:t>bản</a:t>
            </a:r>
            <a:r>
              <a:rPr lang="en-US" sz="3470" spc="-34" dirty="0">
                <a:solidFill>
                  <a:srgbClr val="000000"/>
                </a:solidFill>
                <a:latin typeface="Playfair Display"/>
              </a:rPr>
              <a:t>, </a:t>
            </a:r>
            <a:r>
              <a:rPr lang="en-US" sz="3470" spc="-34" dirty="0" err="1">
                <a:solidFill>
                  <a:srgbClr val="000000"/>
                </a:solidFill>
                <a:latin typeface="Playfair Display"/>
              </a:rPr>
              <a:t>để</a:t>
            </a:r>
            <a:r>
              <a:rPr lang="en-US" sz="3470" spc="-34" dirty="0">
                <a:solidFill>
                  <a:srgbClr val="000000"/>
                </a:solidFill>
                <a:latin typeface="Playfair Display"/>
              </a:rPr>
              <a:t> </a:t>
            </a:r>
            <a:r>
              <a:rPr lang="en-US" sz="3470" spc="-34" dirty="0" err="1">
                <a:solidFill>
                  <a:srgbClr val="000000"/>
                </a:solidFill>
                <a:latin typeface="Playfair Display"/>
              </a:rPr>
              <a:t>nhập</a:t>
            </a:r>
            <a:r>
              <a:rPr lang="en-US" sz="3470" spc="-34" dirty="0">
                <a:solidFill>
                  <a:srgbClr val="000000"/>
                </a:solidFill>
                <a:latin typeface="Playfair Display"/>
              </a:rPr>
              <a:t> </a:t>
            </a:r>
            <a:r>
              <a:rPr lang="en-US" sz="3470" spc="-34" dirty="0" err="1">
                <a:solidFill>
                  <a:srgbClr val="000000"/>
                </a:solidFill>
                <a:latin typeface="Playfair Display"/>
              </a:rPr>
              <a:t>dữ</a:t>
            </a:r>
            <a:r>
              <a:rPr lang="en-US" sz="3470" spc="-34" dirty="0">
                <a:solidFill>
                  <a:srgbClr val="000000"/>
                </a:solidFill>
                <a:latin typeface="Playfair Display"/>
              </a:rPr>
              <a:t> </a:t>
            </a:r>
            <a:r>
              <a:rPr lang="en-US" sz="3470" spc="-34" dirty="0" err="1">
                <a:solidFill>
                  <a:srgbClr val="000000"/>
                </a:solidFill>
                <a:latin typeface="Playfair Display"/>
              </a:rPr>
              <a:t>liệu</a:t>
            </a:r>
            <a:r>
              <a:rPr lang="en-US" sz="3470" spc="-34" dirty="0">
                <a:solidFill>
                  <a:srgbClr val="000000"/>
                </a:solidFill>
                <a:latin typeface="Playfair Display"/>
              </a:rPr>
              <a:t> </a:t>
            </a:r>
            <a:r>
              <a:rPr lang="en-US" sz="3470" spc="-34" dirty="0" err="1">
                <a:solidFill>
                  <a:srgbClr val="000000"/>
                </a:solidFill>
                <a:latin typeface="Playfair Display"/>
              </a:rPr>
              <a:t>vào</a:t>
            </a:r>
            <a:r>
              <a:rPr lang="en-US" sz="3470" spc="-34" dirty="0">
                <a:solidFill>
                  <a:srgbClr val="000000"/>
                </a:solidFill>
                <a:latin typeface="Playfair Display"/>
              </a:rPr>
              <a:t> </a:t>
            </a:r>
            <a:r>
              <a:rPr lang="en-US" sz="3470" spc="-34" dirty="0" err="1">
                <a:solidFill>
                  <a:srgbClr val="000000"/>
                </a:solidFill>
                <a:latin typeface="Playfair Display"/>
              </a:rPr>
              <a:t>hệ</a:t>
            </a:r>
            <a:r>
              <a:rPr lang="en-US" sz="3470" spc="-34" dirty="0">
                <a:solidFill>
                  <a:srgbClr val="000000"/>
                </a:solidFill>
                <a:latin typeface="Playfair Display"/>
              </a:rPr>
              <a:t> </a:t>
            </a:r>
            <a:r>
              <a:rPr lang="en-US" sz="3470" spc="-34" dirty="0" err="1">
                <a:solidFill>
                  <a:srgbClr val="000000"/>
                </a:solidFill>
                <a:latin typeface="Playfair Display"/>
              </a:rPr>
              <a:t>thống</a:t>
            </a:r>
            <a:r>
              <a:rPr lang="en-US" sz="3470" spc="-34" dirty="0">
                <a:solidFill>
                  <a:srgbClr val="000000"/>
                </a:solidFill>
                <a:latin typeface="Playfair Display"/>
              </a:rPr>
              <a:t>.</a:t>
            </a:r>
          </a:p>
        </p:txBody>
      </p:sp>
      <p:sp>
        <p:nvSpPr>
          <p:cNvPr id="11" name="TextBox 11"/>
          <p:cNvSpPr txBox="1"/>
          <p:nvPr/>
        </p:nvSpPr>
        <p:spPr>
          <a:xfrm>
            <a:off x="378261" y="368783"/>
            <a:ext cx="6988163" cy="3258691"/>
          </a:xfrm>
          <a:prstGeom prst="rect">
            <a:avLst/>
          </a:prstGeom>
        </p:spPr>
        <p:txBody>
          <a:bodyPr lIns="0" tIns="0" rIns="0" bIns="0" rtlCol="0" anchor="t">
            <a:spAutoFit/>
          </a:bodyPr>
          <a:lstStyle/>
          <a:p>
            <a:pPr algn="ctr">
              <a:lnSpc>
                <a:spcPts val="5205"/>
              </a:lnSpc>
            </a:pPr>
            <a:r>
              <a:rPr lang="en-US" sz="3470" spc="-34" dirty="0">
                <a:solidFill>
                  <a:srgbClr val="000000"/>
                </a:solidFill>
                <a:latin typeface="Playfair Display"/>
              </a:rPr>
              <a:t>-</a:t>
            </a:r>
            <a:r>
              <a:rPr lang="en-US" sz="3470" b="1" spc="-34" dirty="0">
                <a:solidFill>
                  <a:srgbClr val="000000"/>
                </a:solidFill>
                <a:latin typeface="Playfair Display"/>
              </a:rPr>
              <a:t>Checker</a:t>
            </a:r>
            <a:r>
              <a:rPr lang="en-US" sz="3470" spc="-34" dirty="0">
                <a:solidFill>
                  <a:srgbClr val="000000"/>
                </a:solidFill>
                <a:latin typeface="Playfair Display"/>
              </a:rPr>
              <a:t>: </a:t>
            </a:r>
            <a:r>
              <a:rPr lang="en-US" sz="3470" spc="-34" dirty="0" err="1">
                <a:solidFill>
                  <a:srgbClr val="000000"/>
                </a:solidFill>
                <a:latin typeface="Playfair Display"/>
              </a:rPr>
              <a:t>Là</a:t>
            </a:r>
            <a:r>
              <a:rPr lang="en-US" sz="3470" spc="-34" dirty="0">
                <a:solidFill>
                  <a:srgbClr val="000000"/>
                </a:solidFill>
                <a:latin typeface="Playfair Display"/>
              </a:rPr>
              <a:t> </a:t>
            </a:r>
            <a:r>
              <a:rPr lang="en-US" sz="3470" spc="-34" dirty="0" err="1">
                <a:solidFill>
                  <a:srgbClr val="000000"/>
                </a:solidFill>
                <a:latin typeface="Playfair Display"/>
              </a:rPr>
              <a:t>một</a:t>
            </a:r>
            <a:r>
              <a:rPr lang="en-US" sz="3470" spc="-34" dirty="0">
                <a:solidFill>
                  <a:srgbClr val="000000"/>
                </a:solidFill>
                <a:latin typeface="Playfair Display"/>
              </a:rPr>
              <a:t> </a:t>
            </a:r>
            <a:r>
              <a:rPr lang="en-US" sz="3470" spc="-34" dirty="0" err="1">
                <a:solidFill>
                  <a:srgbClr val="000000"/>
                </a:solidFill>
                <a:latin typeface="Playfair Display"/>
              </a:rPr>
              <a:t>thành</a:t>
            </a:r>
            <a:r>
              <a:rPr lang="en-US" sz="3470" spc="-34" dirty="0">
                <a:solidFill>
                  <a:srgbClr val="000000"/>
                </a:solidFill>
                <a:latin typeface="Playfair Display"/>
              </a:rPr>
              <a:t> </a:t>
            </a:r>
            <a:r>
              <a:rPr lang="en-US" sz="3470" spc="-34" dirty="0" err="1">
                <a:solidFill>
                  <a:srgbClr val="000000"/>
                </a:solidFill>
                <a:latin typeface="Playfair Display"/>
              </a:rPr>
              <a:t>phần</a:t>
            </a:r>
            <a:r>
              <a:rPr lang="en-US" sz="3470" spc="-34" dirty="0">
                <a:solidFill>
                  <a:srgbClr val="000000"/>
                </a:solidFill>
                <a:latin typeface="Playfair Display"/>
              </a:rPr>
              <a:t> </a:t>
            </a:r>
            <a:r>
              <a:rPr lang="en-US" sz="3470" spc="-34" dirty="0" err="1">
                <a:solidFill>
                  <a:srgbClr val="000000"/>
                </a:solidFill>
                <a:latin typeface="Playfair Display"/>
              </a:rPr>
              <a:t>trong</a:t>
            </a:r>
            <a:r>
              <a:rPr lang="en-US" sz="3470" spc="-34" dirty="0">
                <a:solidFill>
                  <a:srgbClr val="000000"/>
                </a:solidFill>
                <a:latin typeface="Playfair Display"/>
              </a:rPr>
              <a:t> </a:t>
            </a:r>
            <a:r>
              <a:rPr lang="en-US" sz="3470" spc="-34" dirty="0" err="1">
                <a:solidFill>
                  <a:srgbClr val="000000"/>
                </a:solidFill>
                <a:latin typeface="Playfair Display"/>
              </a:rPr>
              <a:t>phần</a:t>
            </a:r>
            <a:r>
              <a:rPr lang="en-US" sz="3470" spc="-34" dirty="0">
                <a:solidFill>
                  <a:srgbClr val="000000"/>
                </a:solidFill>
                <a:latin typeface="Playfair Display"/>
              </a:rPr>
              <a:t> </a:t>
            </a:r>
            <a:r>
              <a:rPr lang="en-US" sz="3470" spc="-34" dirty="0" err="1">
                <a:solidFill>
                  <a:srgbClr val="000000"/>
                </a:solidFill>
                <a:latin typeface="Playfair Display"/>
              </a:rPr>
              <a:t>mềm</a:t>
            </a:r>
            <a:r>
              <a:rPr lang="en-US" sz="3470" spc="-34" dirty="0">
                <a:solidFill>
                  <a:srgbClr val="000000"/>
                </a:solidFill>
                <a:latin typeface="Playfair Display"/>
              </a:rPr>
              <a:t> </a:t>
            </a:r>
            <a:r>
              <a:rPr lang="en-US" sz="3470" spc="-34" dirty="0" err="1">
                <a:solidFill>
                  <a:srgbClr val="000000"/>
                </a:solidFill>
                <a:latin typeface="Playfair Display"/>
              </a:rPr>
              <a:t>quản</a:t>
            </a:r>
            <a:r>
              <a:rPr lang="en-US" sz="3470" spc="-34" dirty="0">
                <a:solidFill>
                  <a:srgbClr val="000000"/>
                </a:solidFill>
                <a:latin typeface="Playfair Display"/>
              </a:rPr>
              <a:t> </a:t>
            </a:r>
            <a:r>
              <a:rPr lang="en-US" sz="3470" spc="-34" dirty="0" err="1">
                <a:solidFill>
                  <a:srgbClr val="000000"/>
                </a:solidFill>
                <a:latin typeface="Playfair Display"/>
              </a:rPr>
              <a:t>lý</a:t>
            </a:r>
            <a:r>
              <a:rPr lang="en-US" sz="3470" spc="-34" dirty="0">
                <a:solidFill>
                  <a:srgbClr val="000000"/>
                </a:solidFill>
                <a:latin typeface="Playfair Display"/>
              </a:rPr>
              <a:t> </a:t>
            </a:r>
            <a:r>
              <a:rPr lang="en-US" sz="3470" spc="-34" dirty="0" err="1">
                <a:solidFill>
                  <a:srgbClr val="000000"/>
                </a:solidFill>
                <a:latin typeface="Playfair Display"/>
              </a:rPr>
              <a:t>thư</a:t>
            </a:r>
            <a:r>
              <a:rPr lang="en-US" sz="3470" spc="-34" dirty="0">
                <a:solidFill>
                  <a:srgbClr val="000000"/>
                </a:solidFill>
                <a:latin typeface="Playfair Display"/>
              </a:rPr>
              <a:t> </a:t>
            </a:r>
            <a:r>
              <a:rPr lang="en-US" sz="3470" spc="-34" dirty="0" err="1">
                <a:solidFill>
                  <a:srgbClr val="000000"/>
                </a:solidFill>
                <a:latin typeface="Playfair Display"/>
              </a:rPr>
              <a:t>viện</a:t>
            </a:r>
            <a:r>
              <a:rPr lang="en-US" sz="3470" spc="-34" dirty="0">
                <a:solidFill>
                  <a:srgbClr val="000000"/>
                </a:solidFill>
                <a:latin typeface="Playfair Display"/>
              </a:rPr>
              <a:t> </a:t>
            </a:r>
            <a:r>
              <a:rPr lang="en-US" sz="3470" spc="-34" dirty="0" err="1">
                <a:solidFill>
                  <a:srgbClr val="000000"/>
                </a:solidFill>
                <a:latin typeface="Playfair Display"/>
              </a:rPr>
              <a:t>dùng</a:t>
            </a:r>
            <a:r>
              <a:rPr lang="en-US" sz="3470" spc="-34" dirty="0">
                <a:solidFill>
                  <a:srgbClr val="000000"/>
                </a:solidFill>
                <a:latin typeface="Playfair Display"/>
              </a:rPr>
              <a:t> </a:t>
            </a:r>
            <a:r>
              <a:rPr lang="en-US" sz="3470" spc="-34" dirty="0" err="1">
                <a:solidFill>
                  <a:srgbClr val="000000"/>
                </a:solidFill>
                <a:latin typeface="Playfair Display"/>
              </a:rPr>
              <a:t>để</a:t>
            </a:r>
            <a:r>
              <a:rPr lang="en-US" sz="3470" spc="-34" dirty="0">
                <a:solidFill>
                  <a:srgbClr val="000000"/>
                </a:solidFill>
                <a:latin typeface="Playfair Display"/>
              </a:rPr>
              <a:t> </a:t>
            </a:r>
            <a:r>
              <a:rPr lang="en-US" sz="3470" spc="-34" dirty="0" err="1">
                <a:solidFill>
                  <a:srgbClr val="000000"/>
                </a:solidFill>
                <a:latin typeface="Playfair Display"/>
              </a:rPr>
              <a:t>kiểm</a:t>
            </a:r>
            <a:r>
              <a:rPr lang="en-US" sz="3470" spc="-34" dirty="0">
                <a:solidFill>
                  <a:srgbClr val="000000"/>
                </a:solidFill>
                <a:latin typeface="Playfair Display"/>
              </a:rPr>
              <a:t> </a:t>
            </a:r>
            <a:r>
              <a:rPr lang="en-US" sz="3470" spc="-34" dirty="0" err="1">
                <a:solidFill>
                  <a:srgbClr val="000000"/>
                </a:solidFill>
                <a:latin typeface="Playfair Display"/>
              </a:rPr>
              <a:t>tra</a:t>
            </a:r>
            <a:r>
              <a:rPr lang="en-US" sz="3470" spc="-34" dirty="0">
                <a:solidFill>
                  <a:srgbClr val="000000"/>
                </a:solidFill>
                <a:latin typeface="Playfair Display"/>
              </a:rPr>
              <a:t> </a:t>
            </a:r>
            <a:r>
              <a:rPr lang="en-US" sz="3470" spc="-34" dirty="0" err="1">
                <a:solidFill>
                  <a:srgbClr val="000000"/>
                </a:solidFill>
                <a:latin typeface="Playfair Display"/>
              </a:rPr>
              <a:t>và</a:t>
            </a:r>
            <a:r>
              <a:rPr lang="en-US" sz="3470" spc="-34" dirty="0">
                <a:solidFill>
                  <a:srgbClr val="000000"/>
                </a:solidFill>
                <a:latin typeface="Playfair Display"/>
              </a:rPr>
              <a:t> </a:t>
            </a:r>
            <a:r>
              <a:rPr lang="en-US" sz="3470" spc="-34" dirty="0" err="1">
                <a:solidFill>
                  <a:srgbClr val="000000"/>
                </a:solidFill>
                <a:latin typeface="Playfair Display"/>
              </a:rPr>
              <a:t>xác</a:t>
            </a:r>
            <a:r>
              <a:rPr lang="en-US" sz="3470" spc="-34" dirty="0">
                <a:solidFill>
                  <a:srgbClr val="000000"/>
                </a:solidFill>
                <a:latin typeface="Playfair Display"/>
              </a:rPr>
              <a:t> </a:t>
            </a:r>
            <a:r>
              <a:rPr lang="en-US" sz="3470" spc="-34" dirty="0" err="1">
                <a:solidFill>
                  <a:srgbClr val="000000"/>
                </a:solidFill>
                <a:latin typeface="Playfair Display"/>
              </a:rPr>
              <a:t>thực</a:t>
            </a:r>
            <a:r>
              <a:rPr lang="en-US" sz="3470" spc="-34" dirty="0">
                <a:solidFill>
                  <a:srgbClr val="000000"/>
                </a:solidFill>
                <a:latin typeface="Playfair Display"/>
              </a:rPr>
              <a:t> </a:t>
            </a:r>
            <a:r>
              <a:rPr lang="en-US" sz="3470" spc="-34" dirty="0" err="1">
                <a:solidFill>
                  <a:srgbClr val="000000"/>
                </a:solidFill>
                <a:latin typeface="Playfair Display"/>
              </a:rPr>
              <a:t>các</a:t>
            </a:r>
            <a:r>
              <a:rPr lang="en-US" sz="3470" spc="-34" dirty="0">
                <a:solidFill>
                  <a:srgbClr val="000000"/>
                </a:solidFill>
                <a:latin typeface="Playfair Display"/>
              </a:rPr>
              <a:t> </a:t>
            </a:r>
            <a:r>
              <a:rPr lang="en-US" sz="3470" spc="-34" dirty="0" err="1">
                <a:solidFill>
                  <a:srgbClr val="000000"/>
                </a:solidFill>
                <a:latin typeface="Playfair Display"/>
              </a:rPr>
              <a:t>dữ</a:t>
            </a:r>
            <a:r>
              <a:rPr lang="en-US" sz="3470" spc="-34" dirty="0">
                <a:solidFill>
                  <a:srgbClr val="000000"/>
                </a:solidFill>
                <a:latin typeface="Playfair Display"/>
              </a:rPr>
              <a:t> </a:t>
            </a:r>
            <a:r>
              <a:rPr lang="en-US" sz="3470" spc="-34" dirty="0" err="1">
                <a:solidFill>
                  <a:srgbClr val="000000"/>
                </a:solidFill>
                <a:latin typeface="Playfair Display"/>
              </a:rPr>
              <a:t>liệu</a:t>
            </a:r>
            <a:r>
              <a:rPr lang="en-US" sz="3470" spc="-34" dirty="0">
                <a:solidFill>
                  <a:srgbClr val="000000"/>
                </a:solidFill>
                <a:latin typeface="Playfair Display"/>
              </a:rPr>
              <a:t> </a:t>
            </a:r>
            <a:r>
              <a:rPr lang="en-US" sz="3470" spc="-34" dirty="0" err="1">
                <a:solidFill>
                  <a:srgbClr val="000000"/>
                </a:solidFill>
                <a:latin typeface="Playfair Display"/>
              </a:rPr>
              <a:t>và</a:t>
            </a:r>
            <a:r>
              <a:rPr lang="en-US" sz="3470" spc="-34" dirty="0">
                <a:solidFill>
                  <a:srgbClr val="000000"/>
                </a:solidFill>
                <a:latin typeface="Playfair Display"/>
              </a:rPr>
              <a:t> </a:t>
            </a:r>
            <a:r>
              <a:rPr lang="en-US" sz="3470" spc="-34" dirty="0" err="1">
                <a:solidFill>
                  <a:srgbClr val="000000"/>
                </a:solidFill>
                <a:latin typeface="Playfair Display"/>
              </a:rPr>
              <a:t>hoạt</a:t>
            </a:r>
            <a:r>
              <a:rPr lang="en-US" sz="3470" spc="-34" dirty="0">
                <a:solidFill>
                  <a:srgbClr val="000000"/>
                </a:solidFill>
                <a:latin typeface="Playfair Display"/>
              </a:rPr>
              <a:t> </a:t>
            </a:r>
            <a:r>
              <a:rPr lang="en-US" sz="3470" spc="-34" dirty="0" err="1">
                <a:solidFill>
                  <a:srgbClr val="000000"/>
                </a:solidFill>
                <a:latin typeface="Playfair Display"/>
              </a:rPr>
              <a:t>động</a:t>
            </a:r>
            <a:r>
              <a:rPr lang="en-US" sz="3470" spc="-34" dirty="0">
                <a:solidFill>
                  <a:srgbClr val="000000"/>
                </a:solidFill>
                <a:latin typeface="Playfair Display"/>
              </a:rPr>
              <a:t> </a:t>
            </a:r>
            <a:r>
              <a:rPr lang="en-US" sz="3470" spc="-34" dirty="0" err="1">
                <a:solidFill>
                  <a:srgbClr val="000000"/>
                </a:solidFill>
                <a:latin typeface="Playfair Display"/>
              </a:rPr>
              <a:t>theo</a:t>
            </a:r>
            <a:r>
              <a:rPr lang="en-US" sz="3470" spc="-34" dirty="0">
                <a:solidFill>
                  <a:srgbClr val="000000"/>
                </a:solidFill>
                <a:latin typeface="Playfair Display"/>
              </a:rPr>
              <a:t> </a:t>
            </a:r>
            <a:r>
              <a:rPr lang="en-US" sz="3470" spc="-34" dirty="0" err="1">
                <a:solidFill>
                  <a:srgbClr val="000000"/>
                </a:solidFill>
                <a:latin typeface="Playfair Display"/>
              </a:rPr>
              <a:t>các</a:t>
            </a:r>
            <a:r>
              <a:rPr lang="en-US" sz="3470" spc="-34" dirty="0">
                <a:solidFill>
                  <a:srgbClr val="000000"/>
                </a:solidFill>
                <a:latin typeface="Playfair Display"/>
              </a:rPr>
              <a:t> </a:t>
            </a:r>
            <a:r>
              <a:rPr lang="en-US" sz="3470" spc="-34" dirty="0" err="1">
                <a:solidFill>
                  <a:srgbClr val="000000"/>
                </a:solidFill>
                <a:latin typeface="Playfair Display"/>
              </a:rPr>
              <a:t>quy</a:t>
            </a:r>
            <a:r>
              <a:rPr lang="en-US" sz="3470" spc="-34" dirty="0">
                <a:solidFill>
                  <a:srgbClr val="000000"/>
                </a:solidFill>
                <a:latin typeface="Playfair Display"/>
              </a:rPr>
              <a:t> </a:t>
            </a:r>
            <a:r>
              <a:rPr lang="en-US" sz="3470" spc="-34" dirty="0" err="1">
                <a:solidFill>
                  <a:srgbClr val="000000"/>
                </a:solidFill>
                <a:latin typeface="Playfair Display"/>
              </a:rPr>
              <a:t>tắc</a:t>
            </a:r>
            <a:r>
              <a:rPr lang="en-US" sz="3470" spc="-34" dirty="0">
                <a:solidFill>
                  <a:srgbClr val="000000"/>
                </a:solidFill>
                <a:latin typeface="Playfair Display"/>
              </a:rPr>
              <a:t> </a:t>
            </a:r>
            <a:r>
              <a:rPr lang="en-US" sz="3470" spc="-34" dirty="0" err="1">
                <a:solidFill>
                  <a:srgbClr val="000000"/>
                </a:solidFill>
                <a:latin typeface="Playfair Display"/>
              </a:rPr>
              <a:t>và</a:t>
            </a:r>
            <a:r>
              <a:rPr lang="en-US" sz="3470" spc="-34" dirty="0">
                <a:solidFill>
                  <a:srgbClr val="000000"/>
                </a:solidFill>
                <a:latin typeface="Playfair Display"/>
              </a:rPr>
              <a:t> </a:t>
            </a:r>
            <a:r>
              <a:rPr lang="en-US" sz="3470" spc="-34" dirty="0" err="1">
                <a:solidFill>
                  <a:srgbClr val="000000"/>
                </a:solidFill>
                <a:latin typeface="Playfair Display"/>
              </a:rPr>
              <a:t>điều</a:t>
            </a:r>
            <a:r>
              <a:rPr lang="en-US" sz="3470" spc="-34" dirty="0">
                <a:solidFill>
                  <a:srgbClr val="000000"/>
                </a:solidFill>
                <a:latin typeface="Playfair Display"/>
              </a:rPr>
              <a:t> </a:t>
            </a:r>
            <a:r>
              <a:rPr lang="en-US" sz="3470" spc="-34" dirty="0" err="1">
                <a:solidFill>
                  <a:srgbClr val="000000"/>
                </a:solidFill>
                <a:latin typeface="Playfair Display"/>
              </a:rPr>
              <a:t>kiện</a:t>
            </a:r>
            <a:r>
              <a:rPr lang="en-US" sz="3470" spc="-34" dirty="0">
                <a:solidFill>
                  <a:srgbClr val="000000"/>
                </a:solidFill>
                <a:latin typeface="Playfair Display"/>
              </a:rPr>
              <a:t> </a:t>
            </a:r>
            <a:r>
              <a:rPr lang="en-US" sz="3470" spc="-34" dirty="0" err="1">
                <a:solidFill>
                  <a:srgbClr val="000000"/>
                </a:solidFill>
                <a:latin typeface="Playfair Display"/>
              </a:rPr>
              <a:t>đã</a:t>
            </a:r>
            <a:r>
              <a:rPr lang="en-US" sz="3470" spc="-34" dirty="0">
                <a:solidFill>
                  <a:srgbClr val="000000"/>
                </a:solidFill>
                <a:latin typeface="Playfair Display"/>
              </a:rPr>
              <a:t> </a:t>
            </a:r>
            <a:r>
              <a:rPr lang="en-US" sz="3470" spc="-34" dirty="0" err="1">
                <a:solidFill>
                  <a:srgbClr val="000000"/>
                </a:solidFill>
                <a:latin typeface="Playfair Display"/>
              </a:rPr>
              <a:t>định</a:t>
            </a:r>
            <a:r>
              <a:rPr lang="en-US" sz="3470" spc="-34" dirty="0">
                <a:solidFill>
                  <a:srgbClr val="000000"/>
                </a:solidFill>
                <a:latin typeface="Playfair Display"/>
              </a:rPr>
              <a:t>.</a:t>
            </a:r>
          </a:p>
        </p:txBody>
      </p:sp>
      <p:sp>
        <p:nvSpPr>
          <p:cNvPr id="12" name="TextBox 12"/>
          <p:cNvSpPr txBox="1"/>
          <p:nvPr/>
        </p:nvSpPr>
        <p:spPr>
          <a:xfrm>
            <a:off x="8911781" y="3973240"/>
            <a:ext cx="6988163" cy="2597059"/>
          </a:xfrm>
          <a:prstGeom prst="rect">
            <a:avLst/>
          </a:prstGeom>
        </p:spPr>
        <p:txBody>
          <a:bodyPr lIns="0" tIns="0" rIns="0" bIns="0" rtlCol="0" anchor="t">
            <a:spAutoFit/>
          </a:bodyPr>
          <a:lstStyle/>
          <a:p>
            <a:pPr>
              <a:lnSpc>
                <a:spcPts val="5239"/>
              </a:lnSpc>
            </a:pPr>
            <a:r>
              <a:rPr lang="en-US" sz="3470" spc="-34" dirty="0">
                <a:solidFill>
                  <a:srgbClr val="000000"/>
                </a:solidFill>
                <a:latin typeface="Playfair Display"/>
              </a:rPr>
              <a:t>-</a:t>
            </a:r>
            <a:r>
              <a:rPr lang="en-US" sz="3470" b="1" spc="-34" dirty="0">
                <a:solidFill>
                  <a:srgbClr val="000000"/>
                </a:solidFill>
                <a:latin typeface="Playfair Display"/>
              </a:rPr>
              <a:t>Controller</a:t>
            </a:r>
            <a:r>
              <a:rPr lang="en-US" sz="3470" spc="-34" dirty="0">
                <a:solidFill>
                  <a:srgbClr val="000000"/>
                </a:solidFill>
                <a:latin typeface="Playfair Display"/>
              </a:rPr>
              <a:t>: </a:t>
            </a:r>
            <a:r>
              <a:rPr lang="en-US" sz="3470" spc="-34" dirty="0" err="1">
                <a:solidFill>
                  <a:srgbClr val="000000"/>
                </a:solidFill>
                <a:latin typeface="Playfair Display"/>
              </a:rPr>
              <a:t>Là</a:t>
            </a:r>
            <a:r>
              <a:rPr lang="en-US" sz="3470" spc="-34" dirty="0">
                <a:solidFill>
                  <a:srgbClr val="000000"/>
                </a:solidFill>
                <a:latin typeface="Playfair Display"/>
              </a:rPr>
              <a:t> </a:t>
            </a:r>
            <a:r>
              <a:rPr lang="en-US" sz="3470" spc="-34" dirty="0" err="1">
                <a:solidFill>
                  <a:srgbClr val="000000"/>
                </a:solidFill>
                <a:latin typeface="Playfair Display"/>
              </a:rPr>
              <a:t>một</a:t>
            </a:r>
            <a:r>
              <a:rPr lang="en-US" sz="3470" spc="-34" dirty="0">
                <a:solidFill>
                  <a:srgbClr val="000000"/>
                </a:solidFill>
                <a:latin typeface="Playfair Display"/>
              </a:rPr>
              <a:t> </a:t>
            </a:r>
            <a:r>
              <a:rPr lang="en-US" sz="3470" spc="-34" dirty="0" err="1">
                <a:solidFill>
                  <a:srgbClr val="000000"/>
                </a:solidFill>
                <a:latin typeface="Playfair Display"/>
              </a:rPr>
              <a:t>thành</a:t>
            </a:r>
            <a:r>
              <a:rPr lang="en-US" sz="3470" spc="-34" dirty="0">
                <a:solidFill>
                  <a:srgbClr val="000000"/>
                </a:solidFill>
                <a:latin typeface="Playfair Display"/>
              </a:rPr>
              <a:t> </a:t>
            </a:r>
            <a:r>
              <a:rPr lang="en-US" sz="3470" spc="-34" dirty="0" err="1">
                <a:solidFill>
                  <a:srgbClr val="000000"/>
                </a:solidFill>
                <a:latin typeface="Playfair Display"/>
              </a:rPr>
              <a:t>phần</a:t>
            </a:r>
            <a:r>
              <a:rPr lang="en-US" sz="3470" spc="-34" dirty="0">
                <a:solidFill>
                  <a:srgbClr val="000000"/>
                </a:solidFill>
                <a:latin typeface="Playfair Display"/>
              </a:rPr>
              <a:t> </a:t>
            </a:r>
            <a:r>
              <a:rPr lang="en-US" sz="3470" spc="-34" dirty="0" err="1">
                <a:solidFill>
                  <a:srgbClr val="000000"/>
                </a:solidFill>
                <a:latin typeface="Playfair Display"/>
              </a:rPr>
              <a:t>điều</a:t>
            </a:r>
            <a:r>
              <a:rPr lang="en-US" sz="3470" spc="-34" dirty="0">
                <a:solidFill>
                  <a:srgbClr val="000000"/>
                </a:solidFill>
                <a:latin typeface="Playfair Display"/>
              </a:rPr>
              <a:t> </a:t>
            </a:r>
            <a:r>
              <a:rPr lang="en-US" sz="3470" spc="-34" dirty="0" err="1">
                <a:solidFill>
                  <a:srgbClr val="000000"/>
                </a:solidFill>
                <a:latin typeface="Playfair Display"/>
              </a:rPr>
              <a:t>khiển</a:t>
            </a:r>
            <a:r>
              <a:rPr lang="en-US" sz="3470" spc="-34" dirty="0">
                <a:solidFill>
                  <a:srgbClr val="000000"/>
                </a:solidFill>
                <a:latin typeface="Playfair Display"/>
              </a:rPr>
              <a:t> </a:t>
            </a:r>
            <a:r>
              <a:rPr lang="en-US" sz="3470" spc="-34" dirty="0" err="1">
                <a:solidFill>
                  <a:srgbClr val="000000"/>
                </a:solidFill>
                <a:latin typeface="Playfair Display"/>
              </a:rPr>
              <a:t>và</a:t>
            </a:r>
            <a:r>
              <a:rPr lang="en-US" sz="3470" spc="-34" dirty="0">
                <a:solidFill>
                  <a:srgbClr val="000000"/>
                </a:solidFill>
                <a:latin typeface="Playfair Display"/>
              </a:rPr>
              <a:t> </a:t>
            </a:r>
            <a:r>
              <a:rPr lang="en-US" sz="3470" spc="-34" dirty="0" err="1">
                <a:solidFill>
                  <a:srgbClr val="000000"/>
                </a:solidFill>
                <a:latin typeface="Playfair Display"/>
              </a:rPr>
              <a:t>quản</a:t>
            </a:r>
            <a:r>
              <a:rPr lang="en-US" sz="3470" spc="-34" dirty="0">
                <a:solidFill>
                  <a:srgbClr val="000000"/>
                </a:solidFill>
                <a:latin typeface="Playfair Display"/>
              </a:rPr>
              <a:t> </a:t>
            </a:r>
            <a:r>
              <a:rPr lang="en-US" sz="3470" spc="-34" dirty="0" err="1">
                <a:solidFill>
                  <a:srgbClr val="000000"/>
                </a:solidFill>
                <a:latin typeface="Playfair Display"/>
              </a:rPr>
              <a:t>lý</a:t>
            </a:r>
            <a:r>
              <a:rPr lang="en-US" sz="3470" spc="-34" dirty="0">
                <a:solidFill>
                  <a:srgbClr val="000000"/>
                </a:solidFill>
                <a:latin typeface="Playfair Display"/>
              </a:rPr>
              <a:t> </a:t>
            </a:r>
            <a:r>
              <a:rPr lang="en-US" sz="3470" spc="-34" dirty="0" err="1">
                <a:solidFill>
                  <a:srgbClr val="000000"/>
                </a:solidFill>
                <a:latin typeface="Playfair Display"/>
              </a:rPr>
              <a:t>luồng</a:t>
            </a:r>
            <a:r>
              <a:rPr lang="en-US" sz="3470" spc="-34" dirty="0">
                <a:solidFill>
                  <a:srgbClr val="000000"/>
                </a:solidFill>
                <a:latin typeface="Playfair Display"/>
              </a:rPr>
              <a:t> </a:t>
            </a:r>
            <a:r>
              <a:rPr lang="en-US" sz="3470" spc="-34" dirty="0" err="1">
                <a:solidFill>
                  <a:srgbClr val="000000"/>
                </a:solidFill>
                <a:latin typeface="Playfair Display"/>
              </a:rPr>
              <a:t>công</a:t>
            </a:r>
            <a:r>
              <a:rPr lang="en-US" sz="3470" spc="-34" dirty="0">
                <a:solidFill>
                  <a:srgbClr val="000000"/>
                </a:solidFill>
                <a:latin typeface="Playfair Display"/>
              </a:rPr>
              <a:t> </a:t>
            </a:r>
            <a:r>
              <a:rPr lang="en-US" sz="3470" spc="-34" dirty="0" err="1">
                <a:solidFill>
                  <a:srgbClr val="000000"/>
                </a:solidFill>
                <a:latin typeface="Playfair Display"/>
              </a:rPr>
              <a:t>việc</a:t>
            </a:r>
            <a:r>
              <a:rPr lang="en-US" sz="3470" spc="-34" dirty="0">
                <a:solidFill>
                  <a:srgbClr val="000000"/>
                </a:solidFill>
                <a:latin typeface="Playfair Display"/>
              </a:rPr>
              <a:t>, </a:t>
            </a:r>
            <a:r>
              <a:rPr lang="en-US" sz="3470" spc="-34" dirty="0" err="1">
                <a:solidFill>
                  <a:srgbClr val="000000"/>
                </a:solidFill>
                <a:latin typeface="Playfair Display"/>
              </a:rPr>
              <a:t>xử</a:t>
            </a:r>
            <a:r>
              <a:rPr lang="en-US" sz="3470" spc="-34" dirty="0">
                <a:solidFill>
                  <a:srgbClr val="000000"/>
                </a:solidFill>
                <a:latin typeface="Playfair Display"/>
              </a:rPr>
              <a:t> </a:t>
            </a:r>
            <a:r>
              <a:rPr lang="en-US" sz="3470" spc="-34" dirty="0" err="1">
                <a:solidFill>
                  <a:srgbClr val="000000"/>
                </a:solidFill>
                <a:latin typeface="Playfair Display"/>
              </a:rPr>
              <a:t>lý</a:t>
            </a:r>
            <a:r>
              <a:rPr lang="en-US" sz="3470" spc="-34" dirty="0">
                <a:solidFill>
                  <a:srgbClr val="000000"/>
                </a:solidFill>
                <a:latin typeface="Playfair Display"/>
              </a:rPr>
              <a:t> </a:t>
            </a:r>
            <a:r>
              <a:rPr lang="en-US" sz="3470" spc="-34" dirty="0" err="1">
                <a:solidFill>
                  <a:srgbClr val="000000"/>
                </a:solidFill>
                <a:latin typeface="Playfair Display"/>
              </a:rPr>
              <a:t>các</a:t>
            </a:r>
            <a:r>
              <a:rPr lang="en-US" sz="3470" spc="-34" dirty="0">
                <a:solidFill>
                  <a:srgbClr val="000000"/>
                </a:solidFill>
                <a:latin typeface="Playfair Display"/>
              </a:rPr>
              <a:t> </a:t>
            </a:r>
            <a:r>
              <a:rPr lang="en-US" sz="3470" spc="-34" dirty="0" err="1">
                <a:solidFill>
                  <a:srgbClr val="000000"/>
                </a:solidFill>
                <a:latin typeface="Playfair Display"/>
              </a:rPr>
              <a:t>sự</a:t>
            </a:r>
            <a:r>
              <a:rPr lang="en-US" sz="3470" spc="-34" dirty="0">
                <a:solidFill>
                  <a:srgbClr val="000000"/>
                </a:solidFill>
                <a:latin typeface="Playfair Display"/>
              </a:rPr>
              <a:t> </a:t>
            </a:r>
            <a:r>
              <a:rPr lang="en-US" sz="3470" spc="-34" dirty="0" err="1">
                <a:solidFill>
                  <a:srgbClr val="000000"/>
                </a:solidFill>
                <a:latin typeface="Playfair Display"/>
              </a:rPr>
              <a:t>kiện</a:t>
            </a:r>
            <a:r>
              <a:rPr lang="en-US" sz="3470" spc="-34" dirty="0">
                <a:solidFill>
                  <a:srgbClr val="000000"/>
                </a:solidFill>
                <a:latin typeface="Playfair Display"/>
              </a:rPr>
              <a:t> </a:t>
            </a:r>
            <a:r>
              <a:rPr lang="en-US" sz="3470" spc="-34" dirty="0" err="1">
                <a:solidFill>
                  <a:srgbClr val="000000"/>
                </a:solidFill>
                <a:latin typeface="Playfair Display"/>
              </a:rPr>
              <a:t>và</a:t>
            </a:r>
            <a:r>
              <a:rPr lang="en-US" sz="3470" spc="-34" dirty="0">
                <a:solidFill>
                  <a:srgbClr val="000000"/>
                </a:solidFill>
                <a:latin typeface="Playfair Display"/>
              </a:rPr>
              <a:t> </a:t>
            </a:r>
            <a:r>
              <a:rPr lang="en-US" sz="3470" spc="-34" dirty="0" err="1">
                <a:solidFill>
                  <a:srgbClr val="000000"/>
                </a:solidFill>
                <a:latin typeface="Playfair Display"/>
              </a:rPr>
              <a:t>điều</a:t>
            </a:r>
            <a:r>
              <a:rPr lang="en-US" sz="3470" spc="-34" dirty="0">
                <a:solidFill>
                  <a:srgbClr val="000000"/>
                </a:solidFill>
                <a:latin typeface="Playfair Display"/>
              </a:rPr>
              <a:t> </a:t>
            </a:r>
            <a:r>
              <a:rPr lang="en-US" sz="3470" spc="-34" dirty="0" err="1">
                <a:solidFill>
                  <a:srgbClr val="000000"/>
                </a:solidFill>
                <a:latin typeface="Playfair Display"/>
              </a:rPr>
              <a:t>hướng</a:t>
            </a:r>
            <a:r>
              <a:rPr lang="en-US" sz="3470" spc="-34" dirty="0">
                <a:solidFill>
                  <a:srgbClr val="000000"/>
                </a:solidFill>
                <a:latin typeface="Playfair Display"/>
              </a:rPr>
              <a:t> </a:t>
            </a:r>
            <a:r>
              <a:rPr lang="en-US" sz="3470" spc="-34" dirty="0" err="1">
                <a:solidFill>
                  <a:srgbClr val="000000"/>
                </a:solidFill>
                <a:latin typeface="Playfair Display"/>
              </a:rPr>
              <a:t>các</a:t>
            </a:r>
            <a:r>
              <a:rPr lang="en-US" sz="3470" spc="-34" dirty="0">
                <a:solidFill>
                  <a:srgbClr val="000000"/>
                </a:solidFill>
                <a:latin typeface="Playfair Display"/>
              </a:rPr>
              <a:t> </a:t>
            </a:r>
            <a:r>
              <a:rPr lang="en-US" sz="3470" spc="-34" dirty="0" err="1">
                <a:solidFill>
                  <a:srgbClr val="000000"/>
                </a:solidFill>
                <a:latin typeface="Playfair Display"/>
              </a:rPr>
              <a:t>hoạt</a:t>
            </a:r>
            <a:r>
              <a:rPr lang="en-US" sz="3470" spc="-34" dirty="0">
                <a:solidFill>
                  <a:srgbClr val="000000"/>
                </a:solidFill>
                <a:latin typeface="Playfair Display"/>
              </a:rPr>
              <a:t> </a:t>
            </a:r>
            <a:r>
              <a:rPr lang="en-US" sz="3470" spc="-34" dirty="0" err="1">
                <a:solidFill>
                  <a:srgbClr val="000000"/>
                </a:solidFill>
                <a:latin typeface="Playfair Display"/>
              </a:rPr>
              <a:t>động</a:t>
            </a:r>
            <a:r>
              <a:rPr lang="en-US" sz="3470" spc="-34" dirty="0">
                <a:solidFill>
                  <a:srgbClr val="000000"/>
                </a:solidFill>
                <a:latin typeface="Playfair Display"/>
              </a:rPr>
              <a:t> </a:t>
            </a:r>
            <a:r>
              <a:rPr lang="en-US" sz="3470" spc="-34" dirty="0" err="1">
                <a:solidFill>
                  <a:srgbClr val="000000"/>
                </a:solidFill>
                <a:latin typeface="Playfair Display"/>
              </a:rPr>
              <a:t>trong</a:t>
            </a:r>
            <a:r>
              <a:rPr lang="en-US" sz="3470" spc="-34" dirty="0">
                <a:solidFill>
                  <a:srgbClr val="000000"/>
                </a:solidFill>
                <a:latin typeface="Playfair Display"/>
              </a:rPr>
              <a:t> </a:t>
            </a:r>
            <a:r>
              <a:rPr lang="en-US" sz="3470" spc="-34" dirty="0" err="1">
                <a:solidFill>
                  <a:srgbClr val="000000"/>
                </a:solidFill>
                <a:latin typeface="Playfair Display"/>
              </a:rPr>
              <a:t>phần</a:t>
            </a:r>
            <a:r>
              <a:rPr lang="en-US" sz="3470" spc="-34" dirty="0">
                <a:solidFill>
                  <a:srgbClr val="000000"/>
                </a:solidFill>
                <a:latin typeface="Playfair Display"/>
              </a:rPr>
              <a:t> </a:t>
            </a:r>
            <a:r>
              <a:rPr lang="en-US" sz="3470" spc="-34" dirty="0" err="1">
                <a:solidFill>
                  <a:srgbClr val="000000"/>
                </a:solidFill>
                <a:latin typeface="Playfair Display"/>
              </a:rPr>
              <a:t>mềm</a:t>
            </a:r>
            <a:r>
              <a:rPr lang="en-US" sz="3470" spc="-34" dirty="0">
                <a:solidFill>
                  <a:srgbClr val="000000"/>
                </a:solidFill>
                <a:latin typeface="Playfair Display"/>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106059">
            <a:off x="1100223" y="1047998"/>
            <a:ext cx="15972913" cy="8191003"/>
          </a:xfrm>
          <a:prstGeom prst="rect">
            <a:avLst/>
          </a:prstGeom>
          <a:solidFill>
            <a:srgbClr val="EDECE7"/>
          </a:solidFill>
        </p:spPr>
      </p:sp>
      <p:grpSp>
        <p:nvGrpSpPr>
          <p:cNvPr id="4" name="Group 4"/>
          <p:cNvGrpSpPr/>
          <p:nvPr/>
        </p:nvGrpSpPr>
        <p:grpSpPr>
          <a:xfrm rot="-10558300">
            <a:off x="1595326" y="-1433865"/>
            <a:ext cx="3703007" cy="4351339"/>
            <a:chOff x="0" y="0"/>
            <a:chExt cx="4937343" cy="5801785"/>
          </a:xfrm>
        </p:grpSpPr>
        <p:pic>
          <p:nvPicPr>
            <p:cNvPr id="5" name="Picture 5"/>
            <p:cNvPicPr>
              <a:picLocks noChangeAspect="1"/>
            </p:cNvPicPr>
            <p:nvPr/>
          </p:nvPicPr>
          <p:blipFill>
            <a:blip r:embed="rId3"/>
            <a:srcRect/>
            <a:stretch>
              <a:fillRect/>
            </a:stretch>
          </p:blipFill>
          <p:spPr>
            <a:xfrm rot="465462">
              <a:off x="579395" y="246899"/>
              <a:ext cx="4018088" cy="5307986"/>
            </a:xfrm>
            <a:prstGeom prst="rect">
              <a:avLst/>
            </a:prstGeom>
          </p:spPr>
        </p:pic>
        <p:pic>
          <p:nvPicPr>
            <p:cNvPr id="6" name="Picture 6"/>
            <p:cNvPicPr>
              <a:picLocks noChangeAspect="1"/>
            </p:cNvPicPr>
            <p:nvPr/>
          </p:nvPicPr>
          <p:blipFill>
            <a:blip r:embed="rId4"/>
            <a:srcRect/>
            <a:stretch>
              <a:fillRect/>
            </a:stretch>
          </p:blipFill>
          <p:spPr>
            <a:xfrm rot="903222">
              <a:off x="104563" y="2965035"/>
              <a:ext cx="4385567" cy="1384645"/>
            </a:xfrm>
            <a:prstGeom prst="rect">
              <a:avLst/>
            </a:prstGeom>
          </p:spPr>
        </p:pic>
      </p:grpSp>
      <p:grpSp>
        <p:nvGrpSpPr>
          <p:cNvPr id="7" name="Group 7"/>
          <p:cNvGrpSpPr/>
          <p:nvPr/>
        </p:nvGrpSpPr>
        <p:grpSpPr>
          <a:xfrm>
            <a:off x="15581472" y="7290292"/>
            <a:ext cx="3355656" cy="4386229"/>
            <a:chOff x="0" y="0"/>
            <a:chExt cx="4474209" cy="5848306"/>
          </a:xfrm>
        </p:grpSpPr>
        <p:pic>
          <p:nvPicPr>
            <p:cNvPr id="8" name="Picture 8"/>
            <p:cNvPicPr>
              <a:picLocks noChangeAspect="1"/>
            </p:cNvPicPr>
            <p:nvPr/>
          </p:nvPicPr>
          <p:blipFill>
            <a:blip r:embed="rId5"/>
            <a:srcRect/>
            <a:stretch>
              <a:fillRect/>
            </a:stretch>
          </p:blipFill>
          <p:spPr>
            <a:xfrm rot="88184">
              <a:off x="60384" y="48886"/>
              <a:ext cx="3872957" cy="4758204"/>
            </a:xfrm>
            <a:prstGeom prst="rect">
              <a:avLst/>
            </a:prstGeom>
          </p:spPr>
        </p:pic>
        <p:pic>
          <p:nvPicPr>
            <p:cNvPr id="9" name="Picture 9"/>
            <p:cNvPicPr>
              <a:picLocks noChangeAspect="1"/>
            </p:cNvPicPr>
            <p:nvPr/>
          </p:nvPicPr>
          <p:blipFill>
            <a:blip r:embed="rId4"/>
            <a:srcRect/>
            <a:stretch>
              <a:fillRect/>
            </a:stretch>
          </p:blipFill>
          <p:spPr>
            <a:xfrm rot="-1925517">
              <a:off x="247377" y="3510383"/>
              <a:ext cx="4195500" cy="1324635"/>
            </a:xfrm>
            <a:prstGeom prst="rect">
              <a:avLst/>
            </a:prstGeom>
          </p:spPr>
        </p:pic>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15950">
            <a:off x="14765736" y="-832939"/>
            <a:ext cx="4456085" cy="4318351"/>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15950">
            <a:off x="-215706" y="6614661"/>
            <a:ext cx="4456085" cy="4318351"/>
          </a:xfrm>
          <a:prstGeom prst="rect">
            <a:avLst/>
          </a:prstGeom>
        </p:spPr>
      </p:pic>
      <p:sp>
        <p:nvSpPr>
          <p:cNvPr id="12" name="TextBox 12"/>
          <p:cNvSpPr txBox="1"/>
          <p:nvPr/>
        </p:nvSpPr>
        <p:spPr>
          <a:xfrm>
            <a:off x="9861022" y="1492560"/>
            <a:ext cx="6672179" cy="7700893"/>
          </a:xfrm>
          <a:prstGeom prst="rect">
            <a:avLst/>
          </a:prstGeom>
        </p:spPr>
        <p:txBody>
          <a:bodyPr lIns="0" tIns="0" rIns="0" bIns="0" rtlCol="0" anchor="t">
            <a:spAutoFit/>
          </a:bodyPr>
          <a:lstStyle/>
          <a:p>
            <a:pPr>
              <a:lnSpc>
                <a:spcPts val="3416"/>
              </a:lnSpc>
            </a:pPr>
            <a:endParaRPr/>
          </a:p>
          <a:p>
            <a:pPr>
              <a:lnSpc>
                <a:spcPts val="3416"/>
              </a:lnSpc>
            </a:pPr>
            <a:r>
              <a:rPr lang="en-US" sz="2440">
                <a:solidFill>
                  <a:srgbClr val="000000"/>
                </a:solidFill>
                <a:latin typeface="Playfair Display Bold"/>
              </a:rPr>
              <a:t>=&gt;Đánh giá chương trình</a:t>
            </a:r>
          </a:p>
          <a:p>
            <a:pPr>
              <a:lnSpc>
                <a:spcPts val="3416"/>
              </a:lnSpc>
            </a:pPr>
            <a:r>
              <a:rPr lang="en-US" sz="2440">
                <a:solidFill>
                  <a:srgbClr val="000000"/>
                </a:solidFill>
                <a:latin typeface="Playfair Display"/>
              </a:rPr>
              <a:t>-</a:t>
            </a:r>
            <a:r>
              <a:rPr lang="en-US" sz="2440">
                <a:solidFill>
                  <a:srgbClr val="000000"/>
                </a:solidFill>
                <a:latin typeface="Playfair Display Bold"/>
              </a:rPr>
              <a:t>Ưu điểm</a:t>
            </a:r>
          </a:p>
          <a:p>
            <a:pPr>
              <a:lnSpc>
                <a:spcPts val="3416"/>
              </a:lnSpc>
            </a:pPr>
            <a:r>
              <a:rPr lang="en-US" sz="2440">
                <a:solidFill>
                  <a:srgbClr val="000000"/>
                </a:solidFill>
                <a:latin typeface="Playfair Display"/>
              </a:rPr>
              <a:t>Phần mềm dễ sử dụng</a:t>
            </a:r>
          </a:p>
          <a:p>
            <a:pPr>
              <a:lnSpc>
                <a:spcPts val="3416"/>
              </a:lnSpc>
            </a:pPr>
            <a:r>
              <a:rPr lang="en-US" sz="2440">
                <a:solidFill>
                  <a:srgbClr val="000000"/>
                </a:solidFill>
                <a:latin typeface="Playfair Display"/>
              </a:rPr>
              <a:t>Quản lý chính xác, nhanh chóng và kịp thời các hoạt động của thư viện</a:t>
            </a:r>
          </a:p>
          <a:p>
            <a:pPr>
              <a:lnSpc>
                <a:spcPts val="3416"/>
              </a:lnSpc>
            </a:pPr>
            <a:r>
              <a:rPr lang="en-US" sz="2440">
                <a:solidFill>
                  <a:srgbClr val="000000"/>
                </a:solidFill>
                <a:latin typeface="Playfair Display"/>
              </a:rPr>
              <a:t>Tạo được sự chuyên nghiệp trong môi trường làm việc</a:t>
            </a:r>
          </a:p>
          <a:p>
            <a:pPr>
              <a:lnSpc>
                <a:spcPts val="3416"/>
              </a:lnSpc>
            </a:pPr>
            <a:r>
              <a:rPr lang="en-US" sz="2440">
                <a:solidFill>
                  <a:srgbClr val="000000"/>
                </a:solidFill>
                <a:latin typeface="Playfair Display"/>
              </a:rPr>
              <a:t>-</a:t>
            </a:r>
            <a:r>
              <a:rPr lang="en-US" sz="2440">
                <a:solidFill>
                  <a:srgbClr val="000000"/>
                </a:solidFill>
                <a:latin typeface="Playfair Display Bold"/>
              </a:rPr>
              <a:t>Nhược điểm</a:t>
            </a:r>
          </a:p>
          <a:p>
            <a:pPr>
              <a:lnSpc>
                <a:spcPts val="3416"/>
              </a:lnSpc>
            </a:pPr>
            <a:r>
              <a:rPr lang="en-US" sz="2440">
                <a:solidFill>
                  <a:srgbClr val="000000"/>
                </a:solidFill>
                <a:latin typeface="Playfair Display"/>
              </a:rPr>
              <a:t> Chưa có kinh nghiệm nhiều trong việc xây dựng một chương trình quản lý với quy mô lớn</a:t>
            </a:r>
          </a:p>
          <a:p>
            <a:pPr>
              <a:lnSpc>
                <a:spcPts val="3416"/>
              </a:lnSpc>
            </a:pPr>
            <a:r>
              <a:rPr lang="en-US" sz="2440">
                <a:solidFill>
                  <a:srgbClr val="000000"/>
                </a:solidFill>
                <a:latin typeface="Playfair Display"/>
              </a:rPr>
              <a:t> Chức năng báo cáo thống kế chưa được sinh động, còn đang dở dang chưa hoàn thiện </a:t>
            </a:r>
          </a:p>
          <a:p>
            <a:pPr>
              <a:lnSpc>
                <a:spcPts val="3416"/>
              </a:lnSpc>
            </a:pPr>
            <a:r>
              <a:rPr lang="en-US" sz="2440">
                <a:solidFill>
                  <a:srgbClr val="000000"/>
                </a:solidFill>
                <a:latin typeface="Playfair Display"/>
              </a:rPr>
              <a:t> Còn hạn chế về việc tính thời gian quá hạn trả sách</a:t>
            </a:r>
          </a:p>
          <a:p>
            <a:pPr>
              <a:lnSpc>
                <a:spcPts val="3416"/>
              </a:lnSpc>
            </a:pPr>
            <a:r>
              <a:rPr lang="en-US" sz="2440">
                <a:solidFill>
                  <a:srgbClr val="000000"/>
                </a:solidFill>
                <a:latin typeface="Playfair Display"/>
              </a:rPr>
              <a:t> Khả năng làm việc nhóm chưa mang tính chuyên nghiệp</a:t>
            </a:r>
          </a:p>
          <a:p>
            <a:pPr>
              <a:lnSpc>
                <a:spcPts val="3416"/>
              </a:lnSpc>
              <a:spcBef>
                <a:spcPct val="0"/>
              </a:spcBef>
            </a:pPr>
            <a:endParaRPr lang="en-US" sz="2440">
              <a:solidFill>
                <a:srgbClr val="000000"/>
              </a:solidFill>
              <a:latin typeface="Playfair Display"/>
            </a:endParaRPr>
          </a:p>
        </p:txBody>
      </p:sp>
      <p:sp>
        <p:nvSpPr>
          <p:cNvPr id="13" name="TextBox 13"/>
          <p:cNvSpPr txBox="1"/>
          <p:nvPr/>
        </p:nvSpPr>
        <p:spPr>
          <a:xfrm>
            <a:off x="2620076" y="2821305"/>
            <a:ext cx="4904675" cy="4596765"/>
          </a:xfrm>
          <a:prstGeom prst="rect">
            <a:avLst/>
          </a:prstGeom>
        </p:spPr>
        <p:txBody>
          <a:bodyPr lIns="0" tIns="0" rIns="0" bIns="0" rtlCol="0" anchor="t">
            <a:spAutoFit/>
          </a:bodyPr>
          <a:lstStyle/>
          <a:p>
            <a:pPr>
              <a:lnSpc>
                <a:spcPts val="3359"/>
              </a:lnSpc>
            </a:pPr>
            <a:r>
              <a:rPr lang="en-US" sz="2400">
                <a:solidFill>
                  <a:srgbClr val="000000"/>
                </a:solidFill>
                <a:latin typeface="Playfair Display Bold"/>
              </a:rPr>
              <a:t>Hướng phát triển</a:t>
            </a:r>
          </a:p>
          <a:p>
            <a:pPr>
              <a:lnSpc>
                <a:spcPts val="3359"/>
              </a:lnSpc>
            </a:pPr>
            <a:r>
              <a:rPr lang="en-US" sz="2400">
                <a:solidFill>
                  <a:srgbClr val="000000"/>
                </a:solidFill>
                <a:latin typeface="Playfair Display"/>
              </a:rPr>
              <a:t>Điều chỉnh một số chức năng cho phù hợp với yêu cầu sử dụng</a:t>
            </a:r>
          </a:p>
          <a:p>
            <a:pPr>
              <a:lnSpc>
                <a:spcPts val="3359"/>
              </a:lnSpc>
            </a:pPr>
            <a:r>
              <a:rPr lang="en-US" sz="2400">
                <a:solidFill>
                  <a:srgbClr val="000000"/>
                </a:solidFill>
                <a:latin typeface="Playfair Display"/>
              </a:rPr>
              <a:t>Xây dựng thêm một số chức năng mang tính ứng dụng thực thế</a:t>
            </a:r>
          </a:p>
          <a:p>
            <a:pPr>
              <a:lnSpc>
                <a:spcPts val="3359"/>
              </a:lnSpc>
            </a:pPr>
            <a:r>
              <a:rPr lang="en-US" sz="2400">
                <a:solidFill>
                  <a:srgbClr val="000000"/>
                </a:solidFill>
                <a:latin typeface="Playfair Display"/>
              </a:rPr>
              <a:t>Cải thiện giao diện, quản lý hệ thống lưu trữ dễ chuyển đổi</a:t>
            </a:r>
          </a:p>
          <a:p>
            <a:pPr>
              <a:lnSpc>
                <a:spcPts val="3359"/>
              </a:lnSpc>
            </a:pPr>
            <a:r>
              <a:rPr lang="en-US" sz="2400">
                <a:solidFill>
                  <a:srgbClr val="000000"/>
                </a:solidFill>
                <a:latin typeface="Playfair Display"/>
              </a:rPr>
              <a:t>Đồng bộ hóa được những thông tin giữa admin với độc giả</a:t>
            </a:r>
          </a:p>
          <a:p>
            <a:pPr>
              <a:lnSpc>
                <a:spcPts val="3359"/>
              </a:lnSpc>
            </a:pPr>
            <a:r>
              <a:rPr lang="en-US" sz="2400">
                <a:solidFill>
                  <a:srgbClr val="000000"/>
                </a:solidFill>
                <a:latin typeface="Playfair Display"/>
              </a:rPr>
              <a:t>Kết xuất báo cáo tự động hơn</a:t>
            </a:r>
          </a:p>
          <a:p>
            <a:pPr>
              <a:lnSpc>
                <a:spcPts val="3359"/>
              </a:lnSpc>
              <a:spcBef>
                <a:spcPct val="0"/>
              </a:spcBef>
            </a:pPr>
            <a:endParaRPr lang="en-US" sz="2400">
              <a:solidFill>
                <a:srgbClr val="000000"/>
              </a:solidFill>
              <a:latin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430613" y="545933"/>
            <a:ext cx="19149227" cy="9280647"/>
          </a:xfrm>
          <a:prstGeom prst="rect">
            <a:avLst/>
          </a:prstGeom>
          <a:solidFill>
            <a:srgbClr val="EDECE7"/>
          </a:solidFill>
        </p:spPr>
      </p:sp>
      <p:grpSp>
        <p:nvGrpSpPr>
          <p:cNvPr id="4" name="Group 4"/>
          <p:cNvGrpSpPr/>
          <p:nvPr/>
        </p:nvGrpSpPr>
        <p:grpSpPr>
          <a:xfrm>
            <a:off x="4372375" y="3892000"/>
            <a:ext cx="10187942" cy="4358360"/>
            <a:chOff x="0" y="0"/>
            <a:chExt cx="13583923" cy="5811147"/>
          </a:xfrm>
        </p:grpSpPr>
        <p:sp>
          <p:nvSpPr>
            <p:cNvPr id="5" name="AutoShape 5"/>
            <p:cNvSpPr/>
            <p:nvPr/>
          </p:nvSpPr>
          <p:spPr>
            <a:xfrm rot="-66346">
              <a:off x="8174" y="2731317"/>
              <a:ext cx="6627959" cy="911053"/>
            </a:xfrm>
            <a:prstGeom prst="rect">
              <a:avLst/>
            </a:prstGeom>
            <a:solidFill>
              <a:srgbClr val="000000"/>
            </a:solidFill>
          </p:spPr>
        </p:sp>
        <p:pic>
          <p:nvPicPr>
            <p:cNvPr id="6" name="Picture 6"/>
            <p:cNvPicPr>
              <a:picLocks noChangeAspect="1"/>
            </p:cNvPicPr>
            <p:nvPr/>
          </p:nvPicPr>
          <p:blipFill>
            <a:blip r:embed="rId3"/>
            <a:srcRect/>
            <a:stretch>
              <a:fillRect/>
            </a:stretch>
          </p:blipFill>
          <p:spPr>
            <a:xfrm rot="903222">
              <a:off x="8210509" y="2588306"/>
              <a:ext cx="3862802" cy="1219594"/>
            </a:xfrm>
            <a:prstGeom prst="rect">
              <a:avLst/>
            </a:prstGeom>
          </p:spPr>
        </p:pic>
        <p:sp>
          <p:nvSpPr>
            <p:cNvPr id="7" name="AutoShape 7"/>
            <p:cNvSpPr/>
            <p:nvPr/>
          </p:nvSpPr>
          <p:spPr>
            <a:xfrm rot="271">
              <a:off x="23370" y="412"/>
              <a:ext cx="10414977" cy="2076374"/>
            </a:xfrm>
            <a:prstGeom prst="rect">
              <a:avLst/>
            </a:prstGeom>
            <a:solidFill>
              <a:srgbClr val="000000"/>
            </a:solidFill>
          </p:spPr>
        </p:sp>
        <p:pic>
          <p:nvPicPr>
            <p:cNvPr id="8" name="Picture 8"/>
            <p:cNvPicPr>
              <a:picLocks noChangeAspect="1"/>
            </p:cNvPicPr>
            <p:nvPr/>
          </p:nvPicPr>
          <p:blipFill>
            <a:blip r:embed="rId4"/>
            <a:srcRect/>
            <a:stretch>
              <a:fillRect/>
            </a:stretch>
          </p:blipFill>
          <p:spPr>
            <a:xfrm rot="2700000">
              <a:off x="8910132" y="569286"/>
              <a:ext cx="3539127" cy="4675268"/>
            </a:xfrm>
            <a:prstGeom prst="rect">
              <a:avLst/>
            </a:prstGeom>
          </p:spPr>
        </p:pic>
        <p:sp>
          <p:nvSpPr>
            <p:cNvPr id="9" name="TextBox 9"/>
            <p:cNvSpPr txBox="1"/>
            <p:nvPr/>
          </p:nvSpPr>
          <p:spPr>
            <a:xfrm rot="271">
              <a:off x="472215" y="369632"/>
              <a:ext cx="9481387" cy="1708234"/>
            </a:xfrm>
            <a:prstGeom prst="rect">
              <a:avLst/>
            </a:prstGeom>
          </p:spPr>
          <p:txBody>
            <a:bodyPr lIns="0" tIns="0" rIns="0" bIns="0" rtlCol="0" anchor="t">
              <a:spAutoFit/>
            </a:bodyPr>
            <a:lstStyle/>
            <a:p>
              <a:pPr algn="ctr">
                <a:lnSpc>
                  <a:spcPts val="9711"/>
                </a:lnSpc>
              </a:pPr>
              <a:r>
                <a:rPr lang="en-US" sz="8828" spc="-88">
                  <a:solidFill>
                    <a:srgbClr val="FFFFFF"/>
                  </a:solidFill>
                  <a:latin typeface="Playfair Display"/>
                </a:rPr>
                <a:t>Cảm ơn!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430613" y="545933"/>
            <a:ext cx="19149227" cy="9280647"/>
          </a:xfrm>
          <a:prstGeom prst="rect">
            <a:avLst/>
          </a:prstGeom>
          <a:solidFill>
            <a:srgbClr val="EDECE7"/>
          </a:solidFill>
        </p:spPr>
      </p:sp>
      <p:pic>
        <p:nvPicPr>
          <p:cNvPr id="4" name="Picture 4"/>
          <p:cNvPicPr>
            <a:picLocks noChangeAspect="1"/>
          </p:cNvPicPr>
          <p:nvPr/>
        </p:nvPicPr>
        <p:blipFill>
          <a:blip r:embed="rId3"/>
          <a:srcRect/>
          <a:stretch>
            <a:fillRect/>
          </a:stretch>
        </p:blipFill>
        <p:spPr>
          <a:xfrm rot="-2883171">
            <a:off x="15726144" y="2966550"/>
            <a:ext cx="2674377" cy="3285664"/>
          </a:xfrm>
          <a:prstGeom prst="rect">
            <a:avLst/>
          </a:prstGeom>
        </p:spPr>
      </p:pic>
      <p:sp>
        <p:nvSpPr>
          <p:cNvPr id="5" name="TextBox 5"/>
          <p:cNvSpPr txBox="1"/>
          <p:nvPr/>
        </p:nvSpPr>
        <p:spPr>
          <a:xfrm>
            <a:off x="4918761" y="5149382"/>
            <a:ext cx="4602215" cy="471805"/>
          </a:xfrm>
          <a:prstGeom prst="rect">
            <a:avLst/>
          </a:prstGeom>
        </p:spPr>
        <p:txBody>
          <a:bodyPr lIns="0" tIns="0" rIns="0" bIns="0" rtlCol="0" anchor="t">
            <a:spAutoFit/>
          </a:bodyPr>
          <a:lstStyle/>
          <a:p>
            <a:pPr marL="0" lvl="0" indent="0" algn="l">
              <a:lnSpc>
                <a:spcPts val="3919"/>
              </a:lnSpc>
              <a:spcBef>
                <a:spcPct val="0"/>
              </a:spcBef>
            </a:pPr>
            <a:r>
              <a:rPr lang="en-US" sz="2799" u="none">
                <a:solidFill>
                  <a:srgbClr val="000000"/>
                </a:solidFill>
                <a:latin typeface="Playfair Display"/>
              </a:rPr>
              <a:t>Giới thiệu</a:t>
            </a: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276163">
            <a:off x="3766293" y="5054010"/>
            <a:ext cx="801671" cy="766689"/>
          </a:xfrm>
          <a:prstGeom prst="rect">
            <a:avLst/>
          </a:prstGeom>
        </p:spPr>
      </p:pic>
      <p:sp>
        <p:nvSpPr>
          <p:cNvPr id="7" name="TextBox 7"/>
          <p:cNvSpPr txBox="1"/>
          <p:nvPr/>
        </p:nvSpPr>
        <p:spPr>
          <a:xfrm>
            <a:off x="3937338" y="5151377"/>
            <a:ext cx="430014" cy="557433"/>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1</a:t>
            </a:r>
          </a:p>
        </p:txBody>
      </p:sp>
      <p:grpSp>
        <p:nvGrpSpPr>
          <p:cNvPr id="8" name="Group 8"/>
          <p:cNvGrpSpPr/>
          <p:nvPr/>
        </p:nvGrpSpPr>
        <p:grpSpPr>
          <a:xfrm>
            <a:off x="2280888" y="2808100"/>
            <a:ext cx="5699778" cy="946613"/>
            <a:chOff x="0" y="0"/>
            <a:chExt cx="7599704" cy="1262150"/>
          </a:xfrm>
        </p:grpSpPr>
        <p:sp>
          <p:nvSpPr>
            <p:cNvPr id="9" name="AutoShape 9"/>
            <p:cNvSpPr/>
            <p:nvPr/>
          </p:nvSpPr>
          <p:spPr>
            <a:xfrm rot="-42073">
              <a:off x="6872" y="46377"/>
              <a:ext cx="7585961" cy="1169397"/>
            </a:xfrm>
            <a:prstGeom prst="rect">
              <a:avLst/>
            </a:prstGeom>
            <a:solidFill>
              <a:srgbClr val="000000"/>
            </a:solidFill>
          </p:spPr>
        </p:sp>
        <p:sp>
          <p:nvSpPr>
            <p:cNvPr id="10" name="TextBox 10"/>
            <p:cNvSpPr txBox="1"/>
            <p:nvPr/>
          </p:nvSpPr>
          <p:spPr>
            <a:xfrm>
              <a:off x="132564" y="155856"/>
              <a:ext cx="7167333" cy="762559"/>
            </a:xfrm>
            <a:prstGeom prst="rect">
              <a:avLst/>
            </a:prstGeom>
          </p:spPr>
          <p:txBody>
            <a:bodyPr lIns="0" tIns="0" rIns="0" bIns="0" rtlCol="0" anchor="t">
              <a:spAutoFit/>
            </a:bodyPr>
            <a:lstStyle/>
            <a:p>
              <a:pPr marL="0" lvl="0" indent="0">
                <a:lnSpc>
                  <a:spcPts val="4833"/>
                </a:lnSpc>
                <a:spcBef>
                  <a:spcPct val="0"/>
                </a:spcBef>
              </a:pPr>
              <a:r>
                <a:rPr lang="en-US" sz="3452">
                  <a:solidFill>
                    <a:srgbClr val="FFFFFF"/>
                  </a:solidFill>
                  <a:latin typeface="Playfair Display"/>
                </a:rPr>
                <a:t>Phần mềm quản lý thư viện</a:t>
              </a:r>
            </a:p>
          </p:txBody>
        </p:sp>
      </p:grpSp>
      <p:grpSp>
        <p:nvGrpSpPr>
          <p:cNvPr id="11" name="Group 11"/>
          <p:cNvGrpSpPr/>
          <p:nvPr/>
        </p:nvGrpSpPr>
        <p:grpSpPr>
          <a:xfrm>
            <a:off x="3712750" y="6702074"/>
            <a:ext cx="5808226" cy="879489"/>
            <a:chOff x="0" y="0"/>
            <a:chExt cx="7744301" cy="1172653"/>
          </a:xfrm>
        </p:grpSpPr>
        <p:sp>
          <p:nvSpPr>
            <p:cNvPr id="12" name="TextBox 12"/>
            <p:cNvSpPr txBox="1"/>
            <p:nvPr/>
          </p:nvSpPr>
          <p:spPr>
            <a:xfrm>
              <a:off x="1608015" y="218238"/>
              <a:ext cx="6136287" cy="613198"/>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Playfair Display"/>
                </a:rPr>
                <a:t>Các yêu cầu hệ thống</a:t>
              </a:r>
            </a:p>
          </p:txBody>
        </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276163" flipH="1" flipV="1">
              <a:off x="71390" y="75201"/>
              <a:ext cx="1068894" cy="1022251"/>
            </a:xfrm>
            <a:prstGeom prst="rect">
              <a:avLst/>
            </a:prstGeom>
          </p:spPr>
        </p:pic>
        <p:sp>
          <p:nvSpPr>
            <p:cNvPr id="14" name="TextBox 14"/>
            <p:cNvSpPr txBox="1"/>
            <p:nvPr/>
          </p:nvSpPr>
          <p:spPr>
            <a:xfrm>
              <a:off x="299451" y="233599"/>
              <a:ext cx="573352" cy="613198"/>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Playfair Display Bold"/>
                </a:rPr>
                <a:t>2</a:t>
              </a:r>
            </a:p>
          </p:txBody>
        </p:sp>
      </p:grpSp>
      <p:grpSp>
        <p:nvGrpSpPr>
          <p:cNvPr id="15" name="Group 15"/>
          <p:cNvGrpSpPr/>
          <p:nvPr/>
        </p:nvGrpSpPr>
        <p:grpSpPr>
          <a:xfrm>
            <a:off x="10214712" y="4997609"/>
            <a:ext cx="5808226" cy="879489"/>
            <a:chOff x="0" y="0"/>
            <a:chExt cx="7744301" cy="1172653"/>
          </a:xfrm>
        </p:grpSpPr>
        <p:sp>
          <p:nvSpPr>
            <p:cNvPr id="16" name="TextBox 16"/>
            <p:cNvSpPr txBox="1"/>
            <p:nvPr/>
          </p:nvSpPr>
          <p:spPr>
            <a:xfrm>
              <a:off x="1608015" y="218238"/>
              <a:ext cx="6136287" cy="613198"/>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Playfair Display"/>
                </a:rPr>
                <a:t>Đặc tả yêu cầu chức năng</a:t>
              </a:r>
            </a:p>
          </p:txBody>
        </p:sp>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276163">
              <a:off x="71390" y="75201"/>
              <a:ext cx="1068894" cy="1022251"/>
            </a:xfrm>
            <a:prstGeom prst="rect">
              <a:avLst/>
            </a:prstGeom>
          </p:spPr>
        </p:pic>
        <p:sp>
          <p:nvSpPr>
            <p:cNvPr id="18" name="TextBox 18"/>
            <p:cNvSpPr txBox="1"/>
            <p:nvPr/>
          </p:nvSpPr>
          <p:spPr>
            <a:xfrm>
              <a:off x="299451" y="233599"/>
              <a:ext cx="573352" cy="613198"/>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Playfair Display Bold"/>
                </a:rPr>
                <a:t>3</a:t>
              </a:r>
            </a:p>
          </p:txBody>
        </p:sp>
      </p:grpSp>
      <p:grpSp>
        <p:nvGrpSpPr>
          <p:cNvPr id="19" name="Group 19"/>
          <p:cNvGrpSpPr/>
          <p:nvPr/>
        </p:nvGrpSpPr>
        <p:grpSpPr>
          <a:xfrm>
            <a:off x="10214712" y="6702074"/>
            <a:ext cx="5808226" cy="879489"/>
            <a:chOff x="0" y="0"/>
            <a:chExt cx="7744301" cy="1172653"/>
          </a:xfrm>
        </p:grpSpPr>
        <p:sp>
          <p:nvSpPr>
            <p:cNvPr id="20" name="TextBox 20"/>
            <p:cNvSpPr txBox="1"/>
            <p:nvPr/>
          </p:nvSpPr>
          <p:spPr>
            <a:xfrm>
              <a:off x="1608015" y="218238"/>
              <a:ext cx="6136287" cy="613199"/>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Playfair Display"/>
                </a:rPr>
                <a:t>Phân tích miền</a:t>
              </a:r>
            </a:p>
          </p:txBody>
        </p:sp>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276163" flipH="1" flipV="1">
              <a:off x="71390" y="75201"/>
              <a:ext cx="1068894" cy="1022251"/>
            </a:xfrm>
            <a:prstGeom prst="rect">
              <a:avLst/>
            </a:prstGeom>
          </p:spPr>
        </p:pic>
        <p:sp>
          <p:nvSpPr>
            <p:cNvPr id="22" name="TextBox 22"/>
            <p:cNvSpPr txBox="1"/>
            <p:nvPr/>
          </p:nvSpPr>
          <p:spPr>
            <a:xfrm>
              <a:off x="299451" y="224074"/>
              <a:ext cx="573352" cy="724194"/>
            </a:xfrm>
            <a:prstGeom prst="rect">
              <a:avLst/>
            </a:prstGeom>
          </p:spPr>
          <p:txBody>
            <a:bodyPr lIns="0" tIns="0" rIns="0" bIns="0" rtlCol="0" anchor="t">
              <a:spAutoFit/>
            </a:bodyPr>
            <a:lstStyle/>
            <a:p>
              <a:pPr marL="0" lvl="0" indent="0" algn="ctr">
                <a:lnSpc>
                  <a:spcPts val="4595"/>
                </a:lnSpc>
                <a:spcBef>
                  <a:spcPct val="0"/>
                </a:spcBef>
              </a:pPr>
              <a:r>
                <a:rPr lang="en-US" sz="3282">
                  <a:solidFill>
                    <a:srgbClr val="FFFFFF"/>
                  </a:solidFill>
                  <a:latin typeface="Playfair Display Bold"/>
                </a:rPr>
                <a:t>4</a:t>
              </a:r>
            </a:p>
          </p:txBody>
        </p:sp>
      </p:grpSp>
      <p:pic>
        <p:nvPicPr>
          <p:cNvPr id="23" name="Picture 23"/>
          <p:cNvPicPr>
            <a:picLocks noChangeAspect="1"/>
          </p:cNvPicPr>
          <p:nvPr/>
        </p:nvPicPr>
        <p:blipFill>
          <a:blip r:embed="rId6"/>
          <a:srcRect/>
          <a:stretch>
            <a:fillRect/>
          </a:stretch>
        </p:blipFill>
        <p:spPr>
          <a:xfrm rot="-4896873">
            <a:off x="16687315" y="4751180"/>
            <a:ext cx="2897102" cy="914695"/>
          </a:xfrm>
          <a:prstGeom prst="rect">
            <a:avLst/>
          </a:prstGeom>
        </p:spPr>
      </p:pic>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215950">
            <a:off x="-1350781" y="6352818"/>
            <a:ext cx="4456085" cy="4318351"/>
          </a:xfrm>
          <a:prstGeom prst="rect">
            <a:avLst/>
          </a:prstGeom>
        </p:spPr>
      </p:pic>
      <p:pic>
        <p:nvPicPr>
          <p:cNvPr id="25" name="Picture 2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215950">
            <a:off x="9523664" y="-1525048"/>
            <a:ext cx="4456085" cy="43183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81027" y="617562"/>
            <a:ext cx="18241374" cy="9280647"/>
          </a:xfrm>
          <a:prstGeom prst="rect">
            <a:avLst/>
          </a:prstGeom>
          <a:solidFill>
            <a:srgbClr val="EDECE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48887">
            <a:off x="4643388" y="517473"/>
            <a:ext cx="5619309" cy="5445621"/>
          </a:xfrm>
          <a:prstGeom prst="rect">
            <a:avLst/>
          </a:prstGeom>
        </p:spPr>
      </p:pic>
      <p:grpSp>
        <p:nvGrpSpPr>
          <p:cNvPr id="5" name="Group 5"/>
          <p:cNvGrpSpPr/>
          <p:nvPr/>
        </p:nvGrpSpPr>
        <p:grpSpPr>
          <a:xfrm>
            <a:off x="527091" y="1405807"/>
            <a:ext cx="5788026" cy="1125753"/>
            <a:chOff x="0" y="0"/>
            <a:chExt cx="7717367" cy="1501004"/>
          </a:xfrm>
        </p:grpSpPr>
        <p:sp>
          <p:nvSpPr>
            <p:cNvPr id="6" name="AutoShape 6"/>
            <p:cNvSpPr/>
            <p:nvPr/>
          </p:nvSpPr>
          <p:spPr>
            <a:xfrm rot="110781">
              <a:off x="18211" y="123412"/>
              <a:ext cx="7680946" cy="1254180"/>
            </a:xfrm>
            <a:prstGeom prst="rect">
              <a:avLst/>
            </a:prstGeom>
            <a:solidFill>
              <a:srgbClr val="000000"/>
            </a:solidFill>
          </p:spPr>
        </p:sp>
        <p:sp>
          <p:nvSpPr>
            <p:cNvPr id="7" name="TextBox 7"/>
            <p:cNvSpPr txBox="1"/>
            <p:nvPr/>
          </p:nvSpPr>
          <p:spPr>
            <a:xfrm>
              <a:off x="490936" y="179403"/>
              <a:ext cx="6657689" cy="1125378"/>
            </a:xfrm>
            <a:prstGeom prst="rect">
              <a:avLst/>
            </a:prstGeom>
          </p:spPr>
          <p:txBody>
            <a:bodyPr lIns="0" tIns="0" rIns="0" bIns="0" rtlCol="0" anchor="t">
              <a:spAutoFit/>
            </a:bodyPr>
            <a:lstStyle/>
            <a:p>
              <a:pPr marL="0" lvl="0" indent="0">
                <a:lnSpc>
                  <a:spcPts val="7178"/>
                </a:lnSpc>
                <a:spcBef>
                  <a:spcPct val="0"/>
                </a:spcBef>
              </a:pPr>
              <a:r>
                <a:rPr lang="en-US" sz="5127">
                  <a:solidFill>
                    <a:srgbClr val="FFFFFF"/>
                  </a:solidFill>
                  <a:latin typeface="Playfair Display"/>
                </a:rPr>
                <a:t>1.Giới thiệu</a:t>
              </a:r>
            </a:p>
          </p:txBody>
        </p:sp>
      </p:grpSp>
      <p:grpSp>
        <p:nvGrpSpPr>
          <p:cNvPr id="8" name="Group 8"/>
          <p:cNvGrpSpPr/>
          <p:nvPr/>
        </p:nvGrpSpPr>
        <p:grpSpPr>
          <a:xfrm>
            <a:off x="8987814" y="2511821"/>
            <a:ext cx="2336912" cy="2746064"/>
            <a:chOff x="0" y="0"/>
            <a:chExt cx="3115883" cy="3661419"/>
          </a:xfrm>
        </p:grpSpPr>
        <p:pic>
          <p:nvPicPr>
            <p:cNvPr id="9" name="Picture 9"/>
            <p:cNvPicPr>
              <a:picLocks noChangeAspect="1"/>
            </p:cNvPicPr>
            <p:nvPr/>
          </p:nvPicPr>
          <p:blipFill>
            <a:blip r:embed="rId5"/>
            <a:srcRect/>
            <a:stretch>
              <a:fillRect/>
            </a:stretch>
          </p:blipFill>
          <p:spPr>
            <a:xfrm rot="465462">
              <a:off x="365647" y="155814"/>
              <a:ext cx="2535755" cy="3349790"/>
            </a:xfrm>
            <a:prstGeom prst="rect">
              <a:avLst/>
            </a:prstGeom>
          </p:spPr>
        </p:pic>
        <p:pic>
          <p:nvPicPr>
            <p:cNvPr id="10" name="Picture 10"/>
            <p:cNvPicPr>
              <a:picLocks noChangeAspect="1"/>
            </p:cNvPicPr>
            <p:nvPr/>
          </p:nvPicPr>
          <p:blipFill>
            <a:blip r:embed="rId6"/>
            <a:srcRect/>
            <a:stretch>
              <a:fillRect/>
            </a:stretch>
          </p:blipFill>
          <p:spPr>
            <a:xfrm rot="903222">
              <a:off x="65988" y="1871189"/>
              <a:ext cx="2767665" cy="873829"/>
            </a:xfrm>
            <a:prstGeom prst="rect">
              <a:avLst/>
            </a:prstGeom>
          </p:spPr>
        </p:pic>
      </p:grpSp>
      <p:pic>
        <p:nvPicPr>
          <p:cNvPr id="11" name="Picture 11"/>
          <p:cNvPicPr>
            <a:picLocks noChangeAspect="1"/>
          </p:cNvPicPr>
          <p:nvPr/>
        </p:nvPicPr>
        <p:blipFill>
          <a:blip r:embed="rId7"/>
          <a:srcRect/>
          <a:stretch>
            <a:fillRect/>
          </a:stretch>
        </p:blipFill>
        <p:spPr>
          <a:xfrm>
            <a:off x="396142" y="3212645"/>
            <a:ext cx="8747858" cy="7074355"/>
          </a:xfrm>
          <a:prstGeom prst="rect">
            <a:avLst/>
          </a:prstGeom>
        </p:spPr>
      </p:pic>
      <p:sp>
        <p:nvSpPr>
          <p:cNvPr id="12" name="TextBox 12"/>
          <p:cNvSpPr txBox="1"/>
          <p:nvPr/>
        </p:nvSpPr>
        <p:spPr>
          <a:xfrm>
            <a:off x="11663030" y="1921058"/>
            <a:ext cx="5596270" cy="2082165"/>
          </a:xfrm>
          <a:prstGeom prst="rect">
            <a:avLst/>
          </a:prstGeom>
        </p:spPr>
        <p:txBody>
          <a:bodyPr lIns="0" tIns="0" rIns="0" bIns="0" rtlCol="0" anchor="t">
            <a:spAutoFit/>
          </a:bodyPr>
          <a:lstStyle/>
          <a:p>
            <a:pPr marL="0" lvl="0" indent="0">
              <a:lnSpc>
                <a:spcPts val="3359"/>
              </a:lnSpc>
            </a:pPr>
            <a:r>
              <a:rPr lang="en-US" sz="2400">
                <a:solidFill>
                  <a:srgbClr val="000000"/>
                </a:solidFill>
                <a:latin typeface="Playfair Display Bold"/>
              </a:rPr>
              <a:t>     Phần mềm quản lý thư viện được thiết kế để hỗ trợ quản lý các thông tin liên quan đến sách, độc giả, mượn/trả sách, và các hoạt động khác trong một thư viện. </a:t>
            </a:r>
          </a:p>
        </p:txBody>
      </p:sp>
      <p:sp>
        <p:nvSpPr>
          <p:cNvPr id="13" name="TextBox 13"/>
          <p:cNvSpPr txBox="1"/>
          <p:nvPr/>
        </p:nvSpPr>
        <p:spPr>
          <a:xfrm>
            <a:off x="11609161" y="5095875"/>
            <a:ext cx="6228483" cy="3990594"/>
          </a:xfrm>
          <a:prstGeom prst="rect">
            <a:avLst/>
          </a:prstGeom>
        </p:spPr>
        <p:txBody>
          <a:bodyPr lIns="0" tIns="0" rIns="0" bIns="0" rtlCol="0" anchor="t">
            <a:spAutoFit/>
          </a:bodyPr>
          <a:lstStyle/>
          <a:p>
            <a:pPr>
              <a:lnSpc>
                <a:spcPts val="3170"/>
              </a:lnSpc>
              <a:spcBef>
                <a:spcPct val="0"/>
              </a:spcBef>
            </a:pPr>
            <a:r>
              <a:rPr lang="en-US" sz="2265">
                <a:solidFill>
                  <a:srgbClr val="000000"/>
                </a:solidFill>
                <a:latin typeface="Playfair Display"/>
              </a:rPr>
              <a:t>Phần mềm quản lý thư viện sẽ cung cấp một giao diện đồ họa cho người dùng để tương tác với hệ thống. Người dùng sẽ có quyền truy cập vào các chức năng quản lý sách, độc giả, mượn trả sách, tìm kiếm và xem báo cáo. Hệ thống sẽ lưu trữ thông tin về sách, độc giả, và các giao dịch mượn trả sách trong cơ sở dữ liệu. Các chức năng bảo mật sẽ được triển khai để đảm bảo chỉ người dùng có quyền truy cập mới có thể thực hiện các hoạt động quản lý.</a:t>
            </a:r>
          </a:p>
        </p:txBody>
      </p:sp>
      <p:sp>
        <p:nvSpPr>
          <p:cNvPr id="14" name="TextBox 14"/>
          <p:cNvSpPr txBox="1"/>
          <p:nvPr/>
        </p:nvSpPr>
        <p:spPr>
          <a:xfrm>
            <a:off x="10901460" y="4433021"/>
            <a:ext cx="3213200"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layfair Display Bold"/>
              </a:rPr>
              <a:t>Tổng quan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106059">
            <a:off x="1100223" y="1047998"/>
            <a:ext cx="15972913" cy="8191003"/>
          </a:xfrm>
          <a:prstGeom prst="rect">
            <a:avLst/>
          </a:prstGeom>
          <a:solidFill>
            <a:srgbClr val="EDECE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15950">
            <a:off x="-138306" y="7099124"/>
            <a:ext cx="4456085" cy="4318351"/>
          </a:xfrm>
          <a:prstGeom prst="rect">
            <a:avLst/>
          </a:prstGeom>
        </p:spPr>
      </p:pic>
      <p:grpSp>
        <p:nvGrpSpPr>
          <p:cNvPr id="5" name="Group 5"/>
          <p:cNvGrpSpPr/>
          <p:nvPr/>
        </p:nvGrpSpPr>
        <p:grpSpPr>
          <a:xfrm rot="-10558300">
            <a:off x="1595326" y="-1433865"/>
            <a:ext cx="3703007" cy="4351339"/>
            <a:chOff x="0" y="0"/>
            <a:chExt cx="4937343" cy="5801785"/>
          </a:xfrm>
        </p:grpSpPr>
        <p:pic>
          <p:nvPicPr>
            <p:cNvPr id="6" name="Picture 6"/>
            <p:cNvPicPr>
              <a:picLocks noChangeAspect="1"/>
            </p:cNvPicPr>
            <p:nvPr/>
          </p:nvPicPr>
          <p:blipFill>
            <a:blip r:embed="rId5"/>
            <a:srcRect/>
            <a:stretch>
              <a:fillRect/>
            </a:stretch>
          </p:blipFill>
          <p:spPr>
            <a:xfrm rot="465462">
              <a:off x="579395" y="246899"/>
              <a:ext cx="4018088" cy="5307986"/>
            </a:xfrm>
            <a:prstGeom prst="rect">
              <a:avLst/>
            </a:prstGeom>
          </p:spPr>
        </p:pic>
        <p:pic>
          <p:nvPicPr>
            <p:cNvPr id="7" name="Picture 7"/>
            <p:cNvPicPr>
              <a:picLocks noChangeAspect="1"/>
            </p:cNvPicPr>
            <p:nvPr/>
          </p:nvPicPr>
          <p:blipFill>
            <a:blip r:embed="rId6"/>
            <a:srcRect/>
            <a:stretch>
              <a:fillRect/>
            </a:stretch>
          </p:blipFill>
          <p:spPr>
            <a:xfrm rot="903222">
              <a:off x="104563" y="2965035"/>
              <a:ext cx="4385567" cy="1384645"/>
            </a:xfrm>
            <a:prstGeom prst="rect">
              <a:avLst/>
            </a:prstGeom>
          </p:spPr>
        </p:pic>
      </p:grpSp>
      <p:grpSp>
        <p:nvGrpSpPr>
          <p:cNvPr id="8" name="Group 8"/>
          <p:cNvGrpSpPr/>
          <p:nvPr/>
        </p:nvGrpSpPr>
        <p:grpSpPr>
          <a:xfrm>
            <a:off x="13638122" y="7065185"/>
            <a:ext cx="3355656" cy="4386229"/>
            <a:chOff x="0" y="0"/>
            <a:chExt cx="4474209" cy="5848306"/>
          </a:xfrm>
        </p:grpSpPr>
        <p:pic>
          <p:nvPicPr>
            <p:cNvPr id="9" name="Picture 9"/>
            <p:cNvPicPr>
              <a:picLocks noChangeAspect="1"/>
            </p:cNvPicPr>
            <p:nvPr/>
          </p:nvPicPr>
          <p:blipFill>
            <a:blip r:embed="rId7"/>
            <a:srcRect/>
            <a:stretch>
              <a:fillRect/>
            </a:stretch>
          </p:blipFill>
          <p:spPr>
            <a:xfrm rot="88184">
              <a:off x="60384" y="48886"/>
              <a:ext cx="3872957" cy="4758204"/>
            </a:xfrm>
            <a:prstGeom prst="rect">
              <a:avLst/>
            </a:prstGeom>
          </p:spPr>
        </p:pic>
        <p:pic>
          <p:nvPicPr>
            <p:cNvPr id="10" name="Picture 10"/>
            <p:cNvPicPr>
              <a:picLocks noChangeAspect="1"/>
            </p:cNvPicPr>
            <p:nvPr/>
          </p:nvPicPr>
          <p:blipFill>
            <a:blip r:embed="rId6"/>
            <a:srcRect/>
            <a:stretch>
              <a:fillRect/>
            </a:stretch>
          </p:blipFill>
          <p:spPr>
            <a:xfrm rot="-1925517">
              <a:off x="247377" y="3510383"/>
              <a:ext cx="4195500" cy="1324635"/>
            </a:xfrm>
            <a:prstGeom prst="rect">
              <a:avLst/>
            </a:prstGeom>
          </p:spPr>
        </p:pic>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15950">
            <a:off x="14765736" y="-832939"/>
            <a:ext cx="4456085" cy="4318351"/>
          </a:xfrm>
          <a:prstGeom prst="rect">
            <a:avLst/>
          </a:prstGeom>
        </p:spPr>
      </p:pic>
      <p:grpSp>
        <p:nvGrpSpPr>
          <p:cNvPr id="12" name="Group 12"/>
          <p:cNvGrpSpPr/>
          <p:nvPr/>
        </p:nvGrpSpPr>
        <p:grpSpPr>
          <a:xfrm>
            <a:off x="4915990" y="3787697"/>
            <a:ext cx="6621827" cy="1650434"/>
            <a:chOff x="0" y="0"/>
            <a:chExt cx="8829103" cy="2200578"/>
          </a:xfrm>
        </p:grpSpPr>
        <p:sp>
          <p:nvSpPr>
            <p:cNvPr id="13" name="AutoShape 13"/>
            <p:cNvSpPr/>
            <p:nvPr/>
          </p:nvSpPr>
          <p:spPr>
            <a:xfrm rot="82336">
              <a:off x="22579" y="104896"/>
              <a:ext cx="8783946" cy="1990786"/>
            </a:xfrm>
            <a:prstGeom prst="rect">
              <a:avLst/>
            </a:prstGeom>
            <a:solidFill>
              <a:srgbClr val="000000"/>
            </a:solidFill>
          </p:spPr>
        </p:sp>
        <p:sp>
          <p:nvSpPr>
            <p:cNvPr id="14" name="TextBox 14"/>
            <p:cNvSpPr txBox="1"/>
            <p:nvPr/>
          </p:nvSpPr>
          <p:spPr>
            <a:xfrm rot="82336">
              <a:off x="328858" y="202042"/>
              <a:ext cx="8235946" cy="1869402"/>
            </a:xfrm>
            <a:prstGeom prst="rect">
              <a:avLst/>
            </a:prstGeom>
          </p:spPr>
          <p:txBody>
            <a:bodyPr lIns="0" tIns="0" rIns="0" bIns="0" rtlCol="0" anchor="t">
              <a:spAutoFit/>
            </a:bodyPr>
            <a:lstStyle/>
            <a:p>
              <a:pPr algn="ctr">
                <a:lnSpc>
                  <a:spcPts val="5429"/>
                </a:lnSpc>
              </a:pPr>
              <a:r>
                <a:rPr lang="en-US" sz="4936" spc="-49">
                  <a:solidFill>
                    <a:srgbClr val="FFFFFF"/>
                  </a:solidFill>
                  <a:latin typeface="Playfair Display"/>
                </a:rPr>
                <a:t>2.Các yêu cầu hệ thống</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106059">
            <a:off x="501074" y="1047998"/>
            <a:ext cx="17171212" cy="8191003"/>
          </a:xfrm>
          <a:prstGeom prst="rect">
            <a:avLst/>
          </a:prstGeom>
          <a:solidFill>
            <a:srgbClr val="EDECE7"/>
          </a:solidFill>
        </p:spPr>
      </p:sp>
      <p:grpSp>
        <p:nvGrpSpPr>
          <p:cNvPr id="4" name="Group 4"/>
          <p:cNvGrpSpPr/>
          <p:nvPr/>
        </p:nvGrpSpPr>
        <p:grpSpPr>
          <a:xfrm rot="-10558300">
            <a:off x="1595326" y="-1433865"/>
            <a:ext cx="3703007" cy="4351339"/>
            <a:chOff x="0" y="0"/>
            <a:chExt cx="4937343" cy="5801785"/>
          </a:xfrm>
        </p:grpSpPr>
        <p:pic>
          <p:nvPicPr>
            <p:cNvPr id="5" name="Picture 5"/>
            <p:cNvPicPr>
              <a:picLocks noChangeAspect="1"/>
            </p:cNvPicPr>
            <p:nvPr/>
          </p:nvPicPr>
          <p:blipFill>
            <a:blip r:embed="rId3"/>
            <a:srcRect/>
            <a:stretch>
              <a:fillRect/>
            </a:stretch>
          </p:blipFill>
          <p:spPr>
            <a:xfrm rot="465462">
              <a:off x="579395" y="246899"/>
              <a:ext cx="4018088" cy="5307986"/>
            </a:xfrm>
            <a:prstGeom prst="rect">
              <a:avLst/>
            </a:prstGeom>
          </p:spPr>
        </p:pic>
        <p:pic>
          <p:nvPicPr>
            <p:cNvPr id="6" name="Picture 6"/>
            <p:cNvPicPr>
              <a:picLocks noChangeAspect="1"/>
            </p:cNvPicPr>
            <p:nvPr/>
          </p:nvPicPr>
          <p:blipFill>
            <a:blip r:embed="rId4"/>
            <a:srcRect/>
            <a:stretch>
              <a:fillRect/>
            </a:stretch>
          </p:blipFill>
          <p:spPr>
            <a:xfrm rot="903222">
              <a:off x="104563" y="2965035"/>
              <a:ext cx="4385567" cy="1384645"/>
            </a:xfrm>
            <a:prstGeom prst="rect">
              <a:avLst/>
            </a:prstGeom>
          </p:spPr>
        </p:pic>
      </p:grpSp>
      <p:grpSp>
        <p:nvGrpSpPr>
          <p:cNvPr id="7" name="Group 7"/>
          <p:cNvGrpSpPr/>
          <p:nvPr/>
        </p:nvGrpSpPr>
        <p:grpSpPr>
          <a:xfrm>
            <a:off x="13638122" y="7065185"/>
            <a:ext cx="3355656" cy="4386229"/>
            <a:chOff x="0" y="0"/>
            <a:chExt cx="4474209" cy="5848306"/>
          </a:xfrm>
        </p:grpSpPr>
        <p:pic>
          <p:nvPicPr>
            <p:cNvPr id="8" name="Picture 8"/>
            <p:cNvPicPr>
              <a:picLocks noChangeAspect="1"/>
            </p:cNvPicPr>
            <p:nvPr/>
          </p:nvPicPr>
          <p:blipFill>
            <a:blip r:embed="rId5"/>
            <a:srcRect/>
            <a:stretch>
              <a:fillRect/>
            </a:stretch>
          </p:blipFill>
          <p:spPr>
            <a:xfrm rot="88184">
              <a:off x="60384" y="48886"/>
              <a:ext cx="3872957" cy="4758204"/>
            </a:xfrm>
            <a:prstGeom prst="rect">
              <a:avLst/>
            </a:prstGeom>
          </p:spPr>
        </p:pic>
        <p:pic>
          <p:nvPicPr>
            <p:cNvPr id="9" name="Picture 9"/>
            <p:cNvPicPr>
              <a:picLocks noChangeAspect="1"/>
            </p:cNvPicPr>
            <p:nvPr/>
          </p:nvPicPr>
          <p:blipFill>
            <a:blip r:embed="rId4"/>
            <a:srcRect/>
            <a:stretch>
              <a:fillRect/>
            </a:stretch>
          </p:blipFill>
          <p:spPr>
            <a:xfrm rot="-1925517">
              <a:off x="247377" y="3510383"/>
              <a:ext cx="4195500" cy="1324635"/>
            </a:xfrm>
            <a:prstGeom prst="rect">
              <a:avLst/>
            </a:prstGeom>
          </p:spPr>
        </p:pic>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15950">
            <a:off x="14765736" y="-832939"/>
            <a:ext cx="4456085" cy="4318351"/>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15950">
            <a:off x="-138306" y="7099124"/>
            <a:ext cx="4456085" cy="4318351"/>
          </a:xfrm>
          <a:prstGeom prst="rect">
            <a:avLst/>
          </a:prstGeom>
        </p:spPr>
      </p:pic>
      <p:grpSp>
        <p:nvGrpSpPr>
          <p:cNvPr id="12" name="Group 12"/>
          <p:cNvGrpSpPr/>
          <p:nvPr/>
        </p:nvGrpSpPr>
        <p:grpSpPr>
          <a:xfrm>
            <a:off x="0" y="4202354"/>
            <a:ext cx="4654876" cy="1160188"/>
            <a:chOff x="0" y="0"/>
            <a:chExt cx="6206502" cy="1546917"/>
          </a:xfrm>
        </p:grpSpPr>
        <p:sp>
          <p:nvSpPr>
            <p:cNvPr id="13" name="AutoShape 13"/>
            <p:cNvSpPr/>
            <p:nvPr/>
          </p:nvSpPr>
          <p:spPr>
            <a:xfrm rot="82336">
              <a:off x="15872" y="73738"/>
              <a:ext cx="6174758" cy="1399442"/>
            </a:xfrm>
            <a:prstGeom prst="rect">
              <a:avLst/>
            </a:prstGeom>
            <a:gradFill rotWithShape="1">
              <a:gsLst>
                <a:gs pos="0">
                  <a:srgbClr val="8C52FF">
                    <a:alpha val="100000"/>
                  </a:srgbClr>
                </a:gs>
                <a:gs pos="100000">
                  <a:srgbClr val="5CE1E6">
                    <a:alpha val="100000"/>
                  </a:srgbClr>
                </a:gs>
              </a:gsLst>
              <a:lin ang="0"/>
            </a:gradFill>
          </p:spPr>
        </p:sp>
        <p:sp>
          <p:nvSpPr>
            <p:cNvPr id="14" name="TextBox 14"/>
            <p:cNvSpPr txBox="1"/>
            <p:nvPr/>
          </p:nvSpPr>
          <p:spPr>
            <a:xfrm rot="82336">
              <a:off x="231217" y="459333"/>
              <a:ext cx="5789536" cy="674601"/>
            </a:xfrm>
            <a:prstGeom prst="rect">
              <a:avLst/>
            </a:prstGeom>
          </p:spPr>
          <p:txBody>
            <a:bodyPr lIns="0" tIns="0" rIns="0" bIns="0" rtlCol="0" anchor="t">
              <a:spAutoFit/>
            </a:bodyPr>
            <a:lstStyle/>
            <a:p>
              <a:pPr algn="ctr">
                <a:lnSpc>
                  <a:spcPts val="3817"/>
                </a:lnSpc>
              </a:pPr>
              <a:r>
                <a:rPr lang="en-US" sz="3470" spc="-34">
                  <a:solidFill>
                    <a:srgbClr val="FFFFFF"/>
                  </a:solidFill>
                  <a:latin typeface="Playfair Display"/>
                </a:rPr>
                <a:t>Yêu cầu bảo mật</a:t>
              </a:r>
            </a:p>
          </p:txBody>
        </p:sp>
      </p:grpSp>
      <p:grpSp>
        <p:nvGrpSpPr>
          <p:cNvPr id="15" name="Group 15"/>
          <p:cNvGrpSpPr/>
          <p:nvPr/>
        </p:nvGrpSpPr>
        <p:grpSpPr>
          <a:xfrm>
            <a:off x="4337586" y="2660594"/>
            <a:ext cx="4654876" cy="1160188"/>
            <a:chOff x="0" y="0"/>
            <a:chExt cx="6206502" cy="1546917"/>
          </a:xfrm>
        </p:grpSpPr>
        <p:sp>
          <p:nvSpPr>
            <p:cNvPr id="16" name="AutoShape 16"/>
            <p:cNvSpPr/>
            <p:nvPr/>
          </p:nvSpPr>
          <p:spPr>
            <a:xfrm rot="82336">
              <a:off x="15872" y="73738"/>
              <a:ext cx="6174758" cy="1399442"/>
            </a:xfrm>
            <a:prstGeom prst="rect">
              <a:avLst/>
            </a:prstGeom>
            <a:gradFill rotWithShape="1">
              <a:gsLst>
                <a:gs pos="0">
                  <a:srgbClr val="8C52FF">
                    <a:alpha val="100000"/>
                  </a:srgbClr>
                </a:gs>
                <a:gs pos="100000">
                  <a:srgbClr val="5CE1E6">
                    <a:alpha val="100000"/>
                  </a:srgbClr>
                </a:gs>
              </a:gsLst>
              <a:lin ang="0"/>
            </a:gradFill>
          </p:spPr>
        </p:sp>
        <p:sp>
          <p:nvSpPr>
            <p:cNvPr id="17" name="TextBox 17"/>
            <p:cNvSpPr txBox="1"/>
            <p:nvPr/>
          </p:nvSpPr>
          <p:spPr>
            <a:xfrm rot="82336">
              <a:off x="231217" y="459333"/>
              <a:ext cx="5789536" cy="674601"/>
            </a:xfrm>
            <a:prstGeom prst="rect">
              <a:avLst/>
            </a:prstGeom>
          </p:spPr>
          <p:txBody>
            <a:bodyPr lIns="0" tIns="0" rIns="0" bIns="0" rtlCol="0" anchor="t">
              <a:spAutoFit/>
            </a:bodyPr>
            <a:lstStyle/>
            <a:p>
              <a:pPr algn="ctr">
                <a:lnSpc>
                  <a:spcPts val="3817"/>
                </a:lnSpc>
              </a:pPr>
              <a:r>
                <a:rPr lang="en-US" sz="3470" spc="-34">
                  <a:solidFill>
                    <a:srgbClr val="FFFFFF"/>
                  </a:solidFill>
                  <a:latin typeface="Playfair Display"/>
                </a:rPr>
                <a:t>Yêu cầu chức năng</a:t>
              </a:r>
            </a:p>
          </p:txBody>
        </p:sp>
      </p:grpSp>
      <p:grpSp>
        <p:nvGrpSpPr>
          <p:cNvPr id="18" name="Group 18"/>
          <p:cNvGrpSpPr/>
          <p:nvPr/>
        </p:nvGrpSpPr>
        <p:grpSpPr>
          <a:xfrm>
            <a:off x="9135643" y="3403218"/>
            <a:ext cx="4654876" cy="1160188"/>
            <a:chOff x="0" y="0"/>
            <a:chExt cx="6206502" cy="1546917"/>
          </a:xfrm>
        </p:grpSpPr>
        <p:sp>
          <p:nvSpPr>
            <p:cNvPr id="19" name="AutoShape 19"/>
            <p:cNvSpPr/>
            <p:nvPr/>
          </p:nvSpPr>
          <p:spPr>
            <a:xfrm rot="82336">
              <a:off x="15872" y="73738"/>
              <a:ext cx="6174758" cy="1399442"/>
            </a:xfrm>
            <a:prstGeom prst="rect">
              <a:avLst/>
            </a:prstGeom>
            <a:gradFill rotWithShape="1">
              <a:gsLst>
                <a:gs pos="0">
                  <a:srgbClr val="8C52FF">
                    <a:alpha val="100000"/>
                  </a:srgbClr>
                </a:gs>
                <a:gs pos="100000">
                  <a:srgbClr val="5CE1E6">
                    <a:alpha val="100000"/>
                  </a:srgbClr>
                </a:gs>
              </a:gsLst>
              <a:lin ang="0"/>
            </a:gradFill>
          </p:spPr>
        </p:sp>
        <p:sp>
          <p:nvSpPr>
            <p:cNvPr id="20" name="TextBox 20"/>
            <p:cNvSpPr txBox="1"/>
            <p:nvPr/>
          </p:nvSpPr>
          <p:spPr>
            <a:xfrm rot="82336">
              <a:off x="231217" y="459333"/>
              <a:ext cx="5789536" cy="674601"/>
            </a:xfrm>
            <a:prstGeom prst="rect">
              <a:avLst/>
            </a:prstGeom>
          </p:spPr>
          <p:txBody>
            <a:bodyPr lIns="0" tIns="0" rIns="0" bIns="0" rtlCol="0" anchor="t">
              <a:spAutoFit/>
            </a:bodyPr>
            <a:lstStyle/>
            <a:p>
              <a:pPr algn="ctr">
                <a:lnSpc>
                  <a:spcPts val="3817"/>
                </a:lnSpc>
              </a:pPr>
              <a:r>
                <a:rPr lang="en-US" sz="3470" spc="-34">
                  <a:solidFill>
                    <a:srgbClr val="FFFFFF"/>
                  </a:solidFill>
                  <a:latin typeface="Playfair Display"/>
                </a:rPr>
                <a:t>Yêu cầu phi chức năng</a:t>
              </a:r>
            </a:p>
          </p:txBody>
        </p:sp>
      </p:grpSp>
      <p:sp>
        <p:nvSpPr>
          <p:cNvPr id="21" name="TextBox 21"/>
          <p:cNvSpPr txBox="1"/>
          <p:nvPr/>
        </p:nvSpPr>
        <p:spPr>
          <a:xfrm>
            <a:off x="708624" y="5642047"/>
            <a:ext cx="3628961" cy="2073642"/>
          </a:xfrm>
          <a:prstGeom prst="rect">
            <a:avLst/>
          </a:prstGeom>
        </p:spPr>
        <p:txBody>
          <a:bodyPr lIns="0" tIns="0" rIns="0" bIns="0" rtlCol="0" anchor="t">
            <a:spAutoFit/>
          </a:bodyPr>
          <a:lstStyle/>
          <a:p>
            <a:pPr>
              <a:lnSpc>
                <a:spcPts val="3330"/>
              </a:lnSpc>
              <a:spcBef>
                <a:spcPct val="0"/>
              </a:spcBef>
            </a:pPr>
            <a:r>
              <a:rPr lang="en-US" sz="2378">
                <a:solidFill>
                  <a:srgbClr val="000000"/>
                </a:solidFill>
                <a:latin typeface="Playfair Display"/>
              </a:rPr>
              <a:t>Đáp ứng yêu cầu bảo mật với việc xác thực người dùng, quản lý quyền truy cập, bảo vệ dữ liệu và ghi nhật ký hệ thống</a:t>
            </a:r>
          </a:p>
        </p:txBody>
      </p:sp>
      <p:grpSp>
        <p:nvGrpSpPr>
          <p:cNvPr id="22" name="Group 22"/>
          <p:cNvGrpSpPr/>
          <p:nvPr/>
        </p:nvGrpSpPr>
        <p:grpSpPr>
          <a:xfrm>
            <a:off x="14000376" y="3403218"/>
            <a:ext cx="4654876" cy="1160188"/>
            <a:chOff x="0" y="0"/>
            <a:chExt cx="6206502" cy="1546917"/>
          </a:xfrm>
        </p:grpSpPr>
        <p:sp>
          <p:nvSpPr>
            <p:cNvPr id="23" name="AutoShape 23"/>
            <p:cNvSpPr/>
            <p:nvPr/>
          </p:nvSpPr>
          <p:spPr>
            <a:xfrm rot="82336">
              <a:off x="15872" y="73738"/>
              <a:ext cx="6174758" cy="1399442"/>
            </a:xfrm>
            <a:prstGeom prst="rect">
              <a:avLst/>
            </a:prstGeom>
            <a:gradFill rotWithShape="1">
              <a:gsLst>
                <a:gs pos="0">
                  <a:srgbClr val="8C52FF">
                    <a:alpha val="100000"/>
                  </a:srgbClr>
                </a:gs>
                <a:gs pos="100000">
                  <a:srgbClr val="5CE1E6">
                    <a:alpha val="100000"/>
                  </a:srgbClr>
                </a:gs>
              </a:gsLst>
              <a:lin ang="0"/>
            </a:gradFill>
          </p:spPr>
        </p:sp>
        <p:sp>
          <p:nvSpPr>
            <p:cNvPr id="24" name="TextBox 24"/>
            <p:cNvSpPr txBox="1"/>
            <p:nvPr/>
          </p:nvSpPr>
          <p:spPr>
            <a:xfrm rot="82336">
              <a:off x="231217" y="459333"/>
              <a:ext cx="5789536" cy="674601"/>
            </a:xfrm>
            <a:prstGeom prst="rect">
              <a:avLst/>
            </a:prstGeom>
          </p:spPr>
          <p:txBody>
            <a:bodyPr lIns="0" tIns="0" rIns="0" bIns="0" rtlCol="0" anchor="t">
              <a:spAutoFit/>
            </a:bodyPr>
            <a:lstStyle/>
            <a:p>
              <a:pPr algn="ctr">
                <a:lnSpc>
                  <a:spcPts val="3817"/>
                </a:lnSpc>
              </a:pPr>
              <a:r>
                <a:rPr lang="en-US" sz="3470" spc="-34">
                  <a:solidFill>
                    <a:srgbClr val="FFFFFF"/>
                  </a:solidFill>
                  <a:latin typeface="Playfair Display"/>
                </a:rPr>
                <a:t>Yêu cầu giao diện</a:t>
              </a:r>
            </a:p>
          </p:txBody>
        </p:sp>
      </p:grpSp>
      <p:sp>
        <p:nvSpPr>
          <p:cNvPr id="25" name="TextBox 25"/>
          <p:cNvSpPr txBox="1"/>
          <p:nvPr/>
        </p:nvSpPr>
        <p:spPr>
          <a:xfrm rot="104023">
            <a:off x="5173748" y="4215088"/>
            <a:ext cx="4014266" cy="166306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Playfair Display"/>
              </a:rPr>
              <a:t>Có các chức năng cần thiết để phần mềm có thể  hoạt động và đáp ứng được yêu cầu của người dùng</a:t>
            </a:r>
          </a:p>
        </p:txBody>
      </p:sp>
      <p:sp>
        <p:nvSpPr>
          <p:cNvPr id="26" name="TextBox 26"/>
          <p:cNvSpPr txBox="1"/>
          <p:nvPr/>
        </p:nvSpPr>
        <p:spPr>
          <a:xfrm>
            <a:off x="8992462" y="5022804"/>
            <a:ext cx="3822364" cy="208216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Playfair Display"/>
              </a:rPr>
              <a:t>Là các yêu cầu không liên quan đến chức năng của bài, thường liên quan đến các yêu cầu  về độ tin cậy, bảo mật, hỗ trợ..</a:t>
            </a:r>
          </a:p>
        </p:txBody>
      </p:sp>
      <p:sp>
        <p:nvSpPr>
          <p:cNvPr id="27" name="TextBox 27"/>
          <p:cNvSpPr txBox="1"/>
          <p:nvPr/>
        </p:nvSpPr>
        <p:spPr>
          <a:xfrm>
            <a:off x="13624451" y="4873610"/>
            <a:ext cx="3951427" cy="208216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Playfair Display"/>
              </a:rPr>
              <a:t>Cần đơn giản, dễ sử dụng và tối ưu hóa trải nghiệm người dùng để thực hiện các chức năng quản lý thư viện một cách thuận tiện và hiệu quả</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193833">
            <a:off x="264405" y="104344"/>
            <a:ext cx="17759190" cy="9884493"/>
          </a:xfrm>
          <a:prstGeom prst="rect">
            <a:avLst/>
          </a:prstGeom>
          <a:solidFill>
            <a:srgbClr val="EDECE7"/>
          </a:solidFill>
        </p:spPr>
      </p:sp>
      <p:sp>
        <p:nvSpPr>
          <p:cNvPr id="4" name="AutoShape 4"/>
          <p:cNvSpPr/>
          <p:nvPr/>
        </p:nvSpPr>
        <p:spPr>
          <a:xfrm rot="-13234">
            <a:off x="1030239" y="623476"/>
            <a:ext cx="6388139" cy="811731"/>
          </a:xfrm>
          <a:prstGeom prst="rect">
            <a:avLst/>
          </a:prstGeom>
          <a:gradFill rotWithShape="1">
            <a:gsLst>
              <a:gs pos="0">
                <a:srgbClr val="8C52FF">
                  <a:alpha val="100000"/>
                </a:srgbClr>
              </a:gs>
              <a:gs pos="100000">
                <a:srgbClr val="5CE1E6">
                  <a:alpha val="100000"/>
                </a:srgbClr>
              </a:gs>
            </a:gsLst>
            <a:lin ang="0"/>
          </a:gradFill>
        </p:spPr>
      </p:sp>
      <p:pic>
        <p:nvPicPr>
          <p:cNvPr id="5" name="Picture 5"/>
          <p:cNvPicPr>
            <a:picLocks noChangeAspect="1"/>
          </p:cNvPicPr>
          <p:nvPr/>
        </p:nvPicPr>
        <p:blipFill>
          <a:blip r:embed="rId3"/>
          <a:srcRect/>
          <a:stretch>
            <a:fillRect/>
          </a:stretch>
        </p:blipFill>
        <p:spPr>
          <a:xfrm>
            <a:off x="74136" y="201406"/>
            <a:ext cx="722173" cy="751774"/>
          </a:xfrm>
          <a:prstGeom prst="rect">
            <a:avLst/>
          </a:prstGeom>
        </p:spPr>
      </p:pic>
      <p:grpSp>
        <p:nvGrpSpPr>
          <p:cNvPr id="6" name="Group 6"/>
          <p:cNvGrpSpPr/>
          <p:nvPr/>
        </p:nvGrpSpPr>
        <p:grpSpPr>
          <a:xfrm rot="-1550641">
            <a:off x="16606538" y="7817150"/>
            <a:ext cx="2652522" cy="3259152"/>
            <a:chOff x="0" y="0"/>
            <a:chExt cx="3536697" cy="4345536"/>
          </a:xfrm>
        </p:grpSpPr>
        <p:pic>
          <p:nvPicPr>
            <p:cNvPr id="7" name="Picture 7"/>
            <p:cNvPicPr>
              <a:picLocks noChangeAspect="1"/>
            </p:cNvPicPr>
            <p:nvPr/>
          </p:nvPicPr>
          <p:blipFill>
            <a:blip r:embed="rId4"/>
            <a:srcRect/>
            <a:stretch>
              <a:fillRect/>
            </a:stretch>
          </p:blipFill>
          <p:spPr>
            <a:xfrm rot="465462">
              <a:off x="511415" y="165477"/>
              <a:ext cx="2693004" cy="3557519"/>
            </a:xfrm>
            <a:prstGeom prst="rect">
              <a:avLst/>
            </a:prstGeom>
          </p:spPr>
        </p:pic>
        <p:pic>
          <p:nvPicPr>
            <p:cNvPr id="8" name="Picture 8"/>
            <p:cNvPicPr>
              <a:picLocks noChangeAspect="1"/>
            </p:cNvPicPr>
            <p:nvPr/>
          </p:nvPicPr>
          <p:blipFill>
            <a:blip r:embed="rId5"/>
            <a:srcRect/>
            <a:stretch>
              <a:fillRect/>
            </a:stretch>
          </p:blipFill>
          <p:spPr>
            <a:xfrm rot="1990671">
              <a:off x="17083" y="2371468"/>
              <a:ext cx="3502531" cy="1105846"/>
            </a:xfrm>
            <a:prstGeom prst="rect">
              <a:avLst/>
            </a:prstGeom>
          </p:spPr>
        </p:pic>
      </p:grpSp>
      <p:pic>
        <p:nvPicPr>
          <p:cNvPr id="9" name="Picture 9"/>
          <p:cNvPicPr>
            <a:picLocks noChangeAspect="1"/>
          </p:cNvPicPr>
          <p:nvPr/>
        </p:nvPicPr>
        <p:blipFill>
          <a:blip r:embed="rId6"/>
          <a:srcRect/>
          <a:stretch>
            <a:fillRect/>
          </a:stretch>
        </p:blipFill>
        <p:spPr>
          <a:xfrm>
            <a:off x="796309" y="1523334"/>
            <a:ext cx="6820685" cy="8577737"/>
          </a:xfrm>
          <a:prstGeom prst="rect">
            <a:avLst/>
          </a:prstGeom>
        </p:spPr>
      </p:pic>
      <p:sp>
        <p:nvSpPr>
          <p:cNvPr id="10" name="TextBox 10"/>
          <p:cNvSpPr txBox="1"/>
          <p:nvPr/>
        </p:nvSpPr>
        <p:spPr>
          <a:xfrm rot="-13234">
            <a:off x="1229595" y="785464"/>
            <a:ext cx="6189261" cy="524572"/>
          </a:xfrm>
          <a:prstGeom prst="rect">
            <a:avLst/>
          </a:prstGeom>
        </p:spPr>
        <p:txBody>
          <a:bodyPr lIns="0" tIns="0" rIns="0" bIns="0" rtlCol="0" anchor="t">
            <a:spAutoFit/>
          </a:bodyPr>
          <a:lstStyle/>
          <a:p>
            <a:pPr>
              <a:lnSpc>
                <a:spcPts val="4119"/>
              </a:lnSpc>
            </a:pPr>
            <a:r>
              <a:rPr lang="en-US" sz="3745" spc="-37">
                <a:solidFill>
                  <a:srgbClr val="FFFFFF"/>
                </a:solidFill>
                <a:latin typeface="Playfair Display"/>
              </a:rPr>
              <a:t>Yêu cầu chức năng hệ thống</a:t>
            </a:r>
          </a:p>
        </p:txBody>
      </p:sp>
      <p:sp>
        <p:nvSpPr>
          <p:cNvPr id="11" name="AutoShape 11"/>
          <p:cNvSpPr/>
          <p:nvPr/>
        </p:nvSpPr>
        <p:spPr>
          <a:xfrm rot="-13234">
            <a:off x="9549860" y="590619"/>
            <a:ext cx="6924338" cy="863597"/>
          </a:xfrm>
          <a:prstGeom prst="rect">
            <a:avLst/>
          </a:prstGeom>
          <a:gradFill rotWithShape="1">
            <a:gsLst>
              <a:gs pos="0">
                <a:srgbClr val="8C52FF">
                  <a:alpha val="100000"/>
                </a:srgbClr>
              </a:gs>
              <a:gs pos="100000">
                <a:srgbClr val="5CE1E6">
                  <a:alpha val="100000"/>
                </a:srgbClr>
              </a:gs>
            </a:gsLst>
            <a:lin ang="0"/>
          </a:gradFill>
        </p:spPr>
      </p:sp>
      <p:sp>
        <p:nvSpPr>
          <p:cNvPr id="12" name="TextBox 12"/>
          <p:cNvSpPr txBox="1"/>
          <p:nvPr/>
        </p:nvSpPr>
        <p:spPr>
          <a:xfrm rot="-13234">
            <a:off x="9705422" y="779182"/>
            <a:ext cx="6769355" cy="524572"/>
          </a:xfrm>
          <a:prstGeom prst="rect">
            <a:avLst/>
          </a:prstGeom>
        </p:spPr>
        <p:txBody>
          <a:bodyPr lIns="0" tIns="0" rIns="0" bIns="0" rtlCol="0" anchor="t">
            <a:spAutoFit/>
          </a:bodyPr>
          <a:lstStyle/>
          <a:p>
            <a:pPr>
              <a:lnSpc>
                <a:spcPts val="4119"/>
              </a:lnSpc>
            </a:pPr>
            <a:r>
              <a:rPr lang="en-US" sz="3745" spc="-37">
                <a:solidFill>
                  <a:srgbClr val="FFFFFF"/>
                </a:solidFill>
                <a:latin typeface="Playfair Display"/>
              </a:rPr>
              <a:t>Yêu cầu phi chức năng hệ thống</a:t>
            </a:r>
          </a:p>
        </p:txBody>
      </p:sp>
      <p:pic>
        <p:nvPicPr>
          <p:cNvPr id="13" name="Picture 13"/>
          <p:cNvPicPr>
            <a:picLocks noChangeAspect="1"/>
          </p:cNvPicPr>
          <p:nvPr/>
        </p:nvPicPr>
        <p:blipFill>
          <a:blip r:embed="rId7"/>
          <a:srcRect t="528"/>
          <a:stretch>
            <a:fillRect/>
          </a:stretch>
        </p:blipFill>
        <p:spPr>
          <a:xfrm>
            <a:off x="9548224" y="1634185"/>
            <a:ext cx="6927612" cy="7863537"/>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15950">
            <a:off x="7886749" y="8889617"/>
            <a:ext cx="2500188" cy="24229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80955" y="169425"/>
            <a:ext cx="19149227" cy="9280647"/>
          </a:xfrm>
          <a:prstGeom prst="rect">
            <a:avLst/>
          </a:prstGeom>
          <a:solidFill>
            <a:srgbClr val="EDECE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15950">
            <a:off x="-984771" y="7485856"/>
            <a:ext cx="4456085" cy="4318351"/>
          </a:xfrm>
          <a:prstGeom prst="rect">
            <a:avLst/>
          </a:prstGeom>
        </p:spPr>
      </p:pic>
      <p:grpSp>
        <p:nvGrpSpPr>
          <p:cNvPr id="5" name="Group 5"/>
          <p:cNvGrpSpPr/>
          <p:nvPr/>
        </p:nvGrpSpPr>
        <p:grpSpPr>
          <a:xfrm>
            <a:off x="-861301" y="8253773"/>
            <a:ext cx="2336912" cy="2746064"/>
            <a:chOff x="0" y="0"/>
            <a:chExt cx="3115883" cy="3661419"/>
          </a:xfrm>
        </p:grpSpPr>
        <p:pic>
          <p:nvPicPr>
            <p:cNvPr id="6" name="Picture 6"/>
            <p:cNvPicPr>
              <a:picLocks noChangeAspect="1"/>
            </p:cNvPicPr>
            <p:nvPr/>
          </p:nvPicPr>
          <p:blipFill>
            <a:blip r:embed="rId5"/>
            <a:srcRect/>
            <a:stretch>
              <a:fillRect/>
            </a:stretch>
          </p:blipFill>
          <p:spPr>
            <a:xfrm rot="465462">
              <a:off x="365647" y="155814"/>
              <a:ext cx="2535755" cy="3349790"/>
            </a:xfrm>
            <a:prstGeom prst="rect">
              <a:avLst/>
            </a:prstGeom>
          </p:spPr>
        </p:pic>
        <p:pic>
          <p:nvPicPr>
            <p:cNvPr id="7" name="Picture 7"/>
            <p:cNvPicPr>
              <a:picLocks noChangeAspect="1"/>
            </p:cNvPicPr>
            <p:nvPr/>
          </p:nvPicPr>
          <p:blipFill>
            <a:blip r:embed="rId6"/>
            <a:srcRect/>
            <a:stretch>
              <a:fillRect/>
            </a:stretch>
          </p:blipFill>
          <p:spPr>
            <a:xfrm rot="903222">
              <a:off x="65988" y="1871189"/>
              <a:ext cx="2767665" cy="873829"/>
            </a:xfrm>
            <a:prstGeom prst="rect">
              <a:avLst/>
            </a:prstGeom>
          </p:spPr>
        </p:pic>
      </p:grpSp>
      <p:pic>
        <p:nvPicPr>
          <p:cNvPr id="8" name="Picture 8"/>
          <p:cNvPicPr>
            <a:picLocks noChangeAspect="1"/>
          </p:cNvPicPr>
          <p:nvPr/>
        </p:nvPicPr>
        <p:blipFill>
          <a:blip r:embed="rId7"/>
          <a:srcRect/>
          <a:stretch>
            <a:fillRect/>
          </a:stretch>
        </p:blipFill>
        <p:spPr>
          <a:xfrm rot="124167">
            <a:off x="347385" y="1992893"/>
            <a:ext cx="3432820" cy="2290140"/>
          </a:xfrm>
          <a:prstGeom prst="rect">
            <a:avLst/>
          </a:prstGeom>
        </p:spPr>
      </p:pic>
      <p:pic>
        <p:nvPicPr>
          <p:cNvPr id="9" name="Picture 9"/>
          <p:cNvPicPr>
            <a:picLocks noChangeAspect="1"/>
          </p:cNvPicPr>
          <p:nvPr/>
        </p:nvPicPr>
        <p:blipFill>
          <a:blip r:embed="rId8"/>
          <a:srcRect b="5317"/>
          <a:stretch>
            <a:fillRect/>
          </a:stretch>
        </p:blipFill>
        <p:spPr>
          <a:xfrm rot="92123">
            <a:off x="352387" y="5749106"/>
            <a:ext cx="4985479" cy="3443021"/>
          </a:xfrm>
          <a:prstGeom prst="rect">
            <a:avLst/>
          </a:prstGeom>
        </p:spPr>
      </p:pic>
      <p:sp>
        <p:nvSpPr>
          <p:cNvPr id="10" name="AutoShape 10"/>
          <p:cNvSpPr/>
          <p:nvPr/>
        </p:nvSpPr>
        <p:spPr>
          <a:xfrm rot="-13234">
            <a:off x="1791978" y="192543"/>
            <a:ext cx="4105276" cy="766988"/>
          </a:xfrm>
          <a:prstGeom prst="rect">
            <a:avLst/>
          </a:prstGeom>
          <a:gradFill rotWithShape="1">
            <a:gsLst>
              <a:gs pos="0">
                <a:srgbClr val="8C52FF">
                  <a:alpha val="100000"/>
                </a:srgbClr>
              </a:gs>
              <a:gs pos="100000">
                <a:srgbClr val="5CE1E6">
                  <a:alpha val="100000"/>
                </a:srgbClr>
              </a:gs>
            </a:gsLst>
            <a:lin ang="0"/>
          </a:gradFill>
        </p:spPr>
      </p:sp>
      <p:pic>
        <p:nvPicPr>
          <p:cNvPr id="11" name="Picture 11"/>
          <p:cNvPicPr>
            <a:picLocks noChangeAspect="1"/>
          </p:cNvPicPr>
          <p:nvPr/>
        </p:nvPicPr>
        <p:blipFill>
          <a:blip r:embed="rId9"/>
          <a:srcRect l="525" r="525"/>
          <a:stretch>
            <a:fillRect/>
          </a:stretch>
        </p:blipFill>
        <p:spPr>
          <a:xfrm rot="-119923">
            <a:off x="4420830" y="1533273"/>
            <a:ext cx="5054847" cy="3652927"/>
          </a:xfrm>
          <a:prstGeom prst="rect">
            <a:avLst/>
          </a:prstGeom>
        </p:spPr>
      </p:pic>
      <p:pic>
        <p:nvPicPr>
          <p:cNvPr id="12" name="Picture 12"/>
          <p:cNvPicPr>
            <a:picLocks noChangeAspect="1"/>
          </p:cNvPicPr>
          <p:nvPr/>
        </p:nvPicPr>
        <p:blipFill>
          <a:blip r:embed="rId10"/>
          <a:srcRect/>
          <a:stretch>
            <a:fillRect/>
          </a:stretch>
        </p:blipFill>
        <p:spPr>
          <a:xfrm rot="-121388">
            <a:off x="13940138" y="3135239"/>
            <a:ext cx="4533770" cy="3606838"/>
          </a:xfrm>
          <a:prstGeom prst="rect">
            <a:avLst/>
          </a:prstGeom>
        </p:spPr>
      </p:pic>
      <p:pic>
        <p:nvPicPr>
          <p:cNvPr id="13" name="Picture 13"/>
          <p:cNvPicPr>
            <a:picLocks noChangeAspect="1"/>
          </p:cNvPicPr>
          <p:nvPr/>
        </p:nvPicPr>
        <p:blipFill>
          <a:blip r:embed="rId11"/>
          <a:srcRect/>
          <a:stretch>
            <a:fillRect/>
          </a:stretch>
        </p:blipFill>
        <p:spPr>
          <a:xfrm rot="-110695">
            <a:off x="13087011" y="6898057"/>
            <a:ext cx="4839314" cy="3182015"/>
          </a:xfrm>
          <a:prstGeom prst="rect">
            <a:avLst/>
          </a:prstGeom>
        </p:spPr>
      </p:pic>
      <p:pic>
        <p:nvPicPr>
          <p:cNvPr id="14" name="Picture 14"/>
          <p:cNvPicPr>
            <a:picLocks noChangeAspect="1"/>
          </p:cNvPicPr>
          <p:nvPr/>
        </p:nvPicPr>
        <p:blipFill>
          <a:blip r:embed="rId12"/>
          <a:srcRect/>
          <a:stretch>
            <a:fillRect/>
          </a:stretch>
        </p:blipFill>
        <p:spPr>
          <a:xfrm rot="127305">
            <a:off x="6542914" y="6186913"/>
            <a:ext cx="5137413" cy="3260957"/>
          </a:xfrm>
          <a:prstGeom prst="rect">
            <a:avLst/>
          </a:prstGeom>
        </p:spPr>
      </p:pic>
      <p:pic>
        <p:nvPicPr>
          <p:cNvPr id="15" name="Picture 15"/>
          <p:cNvPicPr>
            <a:picLocks noChangeAspect="1"/>
          </p:cNvPicPr>
          <p:nvPr/>
        </p:nvPicPr>
        <p:blipFill>
          <a:blip r:embed="rId13"/>
          <a:srcRect l="14406"/>
          <a:stretch>
            <a:fillRect/>
          </a:stretch>
        </p:blipFill>
        <p:spPr>
          <a:xfrm rot="314429">
            <a:off x="9713495" y="1011769"/>
            <a:ext cx="4340044" cy="4044938"/>
          </a:xfrm>
          <a:prstGeom prst="rect">
            <a:avLst/>
          </a:prstGeom>
        </p:spPr>
      </p:pic>
      <p:sp>
        <p:nvSpPr>
          <p:cNvPr id="16" name="TextBox 16"/>
          <p:cNvSpPr txBox="1"/>
          <p:nvPr/>
        </p:nvSpPr>
        <p:spPr>
          <a:xfrm>
            <a:off x="10051890" y="2868565"/>
            <a:ext cx="381248" cy="491172"/>
          </a:xfrm>
          <a:prstGeom prst="rect">
            <a:avLst/>
          </a:prstGeom>
        </p:spPr>
        <p:txBody>
          <a:bodyPr lIns="0" tIns="0" rIns="0" bIns="0" rtlCol="0" anchor="t">
            <a:spAutoFit/>
          </a:bodyPr>
          <a:lstStyle/>
          <a:p>
            <a:pPr marL="0" lvl="0" indent="0" algn="ctr">
              <a:lnSpc>
                <a:spcPts val="4074"/>
              </a:lnSpc>
              <a:spcBef>
                <a:spcPct val="0"/>
              </a:spcBef>
            </a:pPr>
            <a:r>
              <a:rPr lang="en-US" sz="2910">
                <a:solidFill>
                  <a:srgbClr val="FFFFFF"/>
                </a:solidFill>
                <a:latin typeface="Playfair Display Bold"/>
              </a:rPr>
              <a:t>1</a:t>
            </a:r>
          </a:p>
        </p:txBody>
      </p:sp>
      <p:sp>
        <p:nvSpPr>
          <p:cNvPr id="17" name="TextBox 17"/>
          <p:cNvSpPr txBox="1"/>
          <p:nvPr/>
        </p:nvSpPr>
        <p:spPr>
          <a:xfrm rot="-13234">
            <a:off x="1937633" y="230083"/>
            <a:ext cx="3813966" cy="524572"/>
          </a:xfrm>
          <a:prstGeom prst="rect">
            <a:avLst/>
          </a:prstGeom>
        </p:spPr>
        <p:txBody>
          <a:bodyPr lIns="0" tIns="0" rIns="0" bIns="0" rtlCol="0" anchor="t">
            <a:spAutoFit/>
          </a:bodyPr>
          <a:lstStyle/>
          <a:p>
            <a:pPr>
              <a:lnSpc>
                <a:spcPts val="4119"/>
              </a:lnSpc>
            </a:pPr>
            <a:r>
              <a:rPr lang="en-US" sz="3745" spc="-37">
                <a:solidFill>
                  <a:srgbClr val="FFFFFF"/>
                </a:solidFill>
                <a:latin typeface="Playfair Display"/>
              </a:rPr>
              <a:t>Yêu cầu giao diện</a:t>
            </a:r>
          </a:p>
        </p:txBody>
      </p:sp>
      <p:sp>
        <p:nvSpPr>
          <p:cNvPr id="18" name="TextBox 18"/>
          <p:cNvSpPr txBox="1"/>
          <p:nvPr/>
        </p:nvSpPr>
        <p:spPr>
          <a:xfrm rot="119116">
            <a:off x="312716" y="1209397"/>
            <a:ext cx="3527171"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layfair Display"/>
              </a:rPr>
              <a:t>Giao diện đăng nhập</a:t>
            </a:r>
          </a:p>
        </p:txBody>
      </p:sp>
      <p:sp>
        <p:nvSpPr>
          <p:cNvPr id="19" name="TextBox 19"/>
          <p:cNvSpPr txBox="1"/>
          <p:nvPr/>
        </p:nvSpPr>
        <p:spPr>
          <a:xfrm rot="210782">
            <a:off x="301455" y="4916838"/>
            <a:ext cx="3527171"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layfair Display"/>
              </a:rPr>
              <a:t>Quản lý độc giả</a:t>
            </a:r>
          </a:p>
        </p:txBody>
      </p:sp>
      <p:sp>
        <p:nvSpPr>
          <p:cNvPr id="20" name="TextBox 20"/>
          <p:cNvSpPr txBox="1"/>
          <p:nvPr/>
        </p:nvSpPr>
        <p:spPr>
          <a:xfrm rot="-69754">
            <a:off x="4720308" y="1016824"/>
            <a:ext cx="3527171"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layfair Display"/>
              </a:rPr>
              <a:t>Quản lý sách</a:t>
            </a:r>
          </a:p>
        </p:txBody>
      </p:sp>
      <p:sp>
        <p:nvSpPr>
          <p:cNvPr id="21" name="TextBox 21"/>
          <p:cNvSpPr txBox="1"/>
          <p:nvPr/>
        </p:nvSpPr>
        <p:spPr>
          <a:xfrm rot="-135401">
            <a:off x="14442607" y="2428880"/>
            <a:ext cx="3527171"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layfair Display"/>
              </a:rPr>
              <a:t>Quản lý mượn trả</a:t>
            </a:r>
          </a:p>
        </p:txBody>
      </p:sp>
      <p:sp>
        <p:nvSpPr>
          <p:cNvPr id="22" name="TextBox 22"/>
          <p:cNvSpPr txBox="1"/>
          <p:nvPr/>
        </p:nvSpPr>
        <p:spPr>
          <a:xfrm rot="132756">
            <a:off x="6901199" y="5493608"/>
            <a:ext cx="3527171"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layfair Display"/>
              </a:rPr>
              <a:t>Quản lý nhân viên</a:t>
            </a:r>
          </a:p>
        </p:txBody>
      </p:sp>
      <p:sp>
        <p:nvSpPr>
          <p:cNvPr id="23" name="TextBox 23"/>
          <p:cNvSpPr txBox="1"/>
          <p:nvPr/>
        </p:nvSpPr>
        <p:spPr>
          <a:xfrm rot="151862">
            <a:off x="10249532" y="349357"/>
            <a:ext cx="3527171"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layfair Display"/>
              </a:rPr>
              <a:t>Quy định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106059">
            <a:off x="1100223" y="1047998"/>
            <a:ext cx="15972913" cy="8191003"/>
          </a:xfrm>
          <a:prstGeom prst="rect">
            <a:avLst/>
          </a:prstGeom>
          <a:solidFill>
            <a:srgbClr val="EDECE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15950">
            <a:off x="-138306" y="7099124"/>
            <a:ext cx="4456085" cy="4318351"/>
          </a:xfrm>
          <a:prstGeom prst="rect">
            <a:avLst/>
          </a:prstGeom>
        </p:spPr>
      </p:pic>
      <p:grpSp>
        <p:nvGrpSpPr>
          <p:cNvPr id="5" name="Group 5"/>
          <p:cNvGrpSpPr/>
          <p:nvPr/>
        </p:nvGrpSpPr>
        <p:grpSpPr>
          <a:xfrm>
            <a:off x="13638122" y="7065185"/>
            <a:ext cx="3355656" cy="4386229"/>
            <a:chOff x="0" y="0"/>
            <a:chExt cx="4474209" cy="5848306"/>
          </a:xfrm>
        </p:grpSpPr>
        <p:pic>
          <p:nvPicPr>
            <p:cNvPr id="6" name="Picture 6"/>
            <p:cNvPicPr>
              <a:picLocks noChangeAspect="1"/>
            </p:cNvPicPr>
            <p:nvPr/>
          </p:nvPicPr>
          <p:blipFill>
            <a:blip r:embed="rId5"/>
            <a:srcRect/>
            <a:stretch>
              <a:fillRect/>
            </a:stretch>
          </p:blipFill>
          <p:spPr>
            <a:xfrm rot="88184">
              <a:off x="60384" y="48886"/>
              <a:ext cx="3872957" cy="4758204"/>
            </a:xfrm>
            <a:prstGeom prst="rect">
              <a:avLst/>
            </a:prstGeom>
          </p:spPr>
        </p:pic>
        <p:pic>
          <p:nvPicPr>
            <p:cNvPr id="7" name="Picture 7"/>
            <p:cNvPicPr>
              <a:picLocks noChangeAspect="1"/>
            </p:cNvPicPr>
            <p:nvPr/>
          </p:nvPicPr>
          <p:blipFill>
            <a:blip r:embed="rId6"/>
            <a:srcRect/>
            <a:stretch>
              <a:fillRect/>
            </a:stretch>
          </p:blipFill>
          <p:spPr>
            <a:xfrm rot="-1925517">
              <a:off x="247377" y="3510383"/>
              <a:ext cx="4195500" cy="1324635"/>
            </a:xfrm>
            <a:prstGeom prst="rect">
              <a:avLst/>
            </a:prstGeom>
          </p:spPr>
        </p:pic>
      </p:grpSp>
      <p:grpSp>
        <p:nvGrpSpPr>
          <p:cNvPr id="8" name="Group 8"/>
          <p:cNvGrpSpPr/>
          <p:nvPr/>
        </p:nvGrpSpPr>
        <p:grpSpPr>
          <a:xfrm rot="-10558300">
            <a:off x="1595326" y="-1433865"/>
            <a:ext cx="3703007" cy="4351339"/>
            <a:chOff x="0" y="0"/>
            <a:chExt cx="4937343" cy="5801785"/>
          </a:xfrm>
        </p:grpSpPr>
        <p:pic>
          <p:nvPicPr>
            <p:cNvPr id="9" name="Picture 9"/>
            <p:cNvPicPr>
              <a:picLocks noChangeAspect="1"/>
            </p:cNvPicPr>
            <p:nvPr/>
          </p:nvPicPr>
          <p:blipFill>
            <a:blip r:embed="rId7"/>
            <a:srcRect/>
            <a:stretch>
              <a:fillRect/>
            </a:stretch>
          </p:blipFill>
          <p:spPr>
            <a:xfrm rot="465462">
              <a:off x="579395" y="246899"/>
              <a:ext cx="4018088" cy="5307986"/>
            </a:xfrm>
            <a:prstGeom prst="rect">
              <a:avLst/>
            </a:prstGeom>
          </p:spPr>
        </p:pic>
        <p:pic>
          <p:nvPicPr>
            <p:cNvPr id="10" name="Picture 10"/>
            <p:cNvPicPr>
              <a:picLocks noChangeAspect="1"/>
            </p:cNvPicPr>
            <p:nvPr/>
          </p:nvPicPr>
          <p:blipFill>
            <a:blip r:embed="rId6"/>
            <a:srcRect/>
            <a:stretch>
              <a:fillRect/>
            </a:stretch>
          </p:blipFill>
          <p:spPr>
            <a:xfrm rot="903222">
              <a:off x="104563" y="2965035"/>
              <a:ext cx="4385567" cy="1384645"/>
            </a:xfrm>
            <a:prstGeom prst="rect">
              <a:avLst/>
            </a:prstGeom>
          </p:spPr>
        </p:pic>
      </p:grpSp>
      <p:grpSp>
        <p:nvGrpSpPr>
          <p:cNvPr id="11" name="Group 11"/>
          <p:cNvGrpSpPr/>
          <p:nvPr/>
        </p:nvGrpSpPr>
        <p:grpSpPr>
          <a:xfrm>
            <a:off x="4915990" y="3744610"/>
            <a:ext cx="6967569" cy="1736607"/>
            <a:chOff x="0" y="0"/>
            <a:chExt cx="9290092" cy="2315476"/>
          </a:xfrm>
        </p:grpSpPr>
        <p:sp>
          <p:nvSpPr>
            <p:cNvPr id="12" name="AutoShape 12"/>
            <p:cNvSpPr/>
            <p:nvPr/>
          </p:nvSpPr>
          <p:spPr>
            <a:xfrm rot="82336">
              <a:off x="23757" y="110373"/>
              <a:ext cx="9242577" cy="2094730"/>
            </a:xfrm>
            <a:prstGeom prst="rect">
              <a:avLst/>
            </a:prstGeom>
            <a:solidFill>
              <a:srgbClr val="000000"/>
            </a:solidFill>
          </p:spPr>
        </p:sp>
        <p:sp>
          <p:nvSpPr>
            <p:cNvPr id="13" name="TextBox 13"/>
            <p:cNvSpPr txBox="1"/>
            <p:nvPr/>
          </p:nvSpPr>
          <p:spPr>
            <a:xfrm rot="82336">
              <a:off x="345967" y="219630"/>
              <a:ext cx="8665964" cy="1959970"/>
            </a:xfrm>
            <a:prstGeom prst="rect">
              <a:avLst/>
            </a:prstGeom>
          </p:spPr>
          <p:txBody>
            <a:bodyPr lIns="0" tIns="0" rIns="0" bIns="0" rtlCol="0" anchor="t">
              <a:spAutoFit/>
            </a:bodyPr>
            <a:lstStyle/>
            <a:p>
              <a:pPr algn="ctr">
                <a:lnSpc>
                  <a:spcPts val="5713"/>
                </a:lnSpc>
              </a:pPr>
              <a:r>
                <a:rPr lang="en-US" sz="5194" spc="-51">
                  <a:solidFill>
                    <a:srgbClr val="FFFFFF"/>
                  </a:solidFill>
                  <a:latin typeface="Playfair Display"/>
                </a:rPr>
                <a:t>3.Đặc tả yêu cầu chức năng</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226472" y="-347551"/>
            <a:ext cx="19149227" cy="10809488"/>
          </a:xfrm>
          <a:prstGeom prst="rect">
            <a:avLst/>
          </a:prstGeom>
          <a:solidFill>
            <a:srgbClr val="EDECE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15950">
            <a:off x="-1199342" y="-1130476"/>
            <a:ext cx="4456085" cy="4318351"/>
          </a:xfrm>
          <a:prstGeom prst="rect">
            <a:avLst/>
          </a:prstGeom>
        </p:spPr>
      </p:pic>
      <p:grpSp>
        <p:nvGrpSpPr>
          <p:cNvPr id="5" name="Group 5"/>
          <p:cNvGrpSpPr/>
          <p:nvPr/>
        </p:nvGrpSpPr>
        <p:grpSpPr>
          <a:xfrm rot="7412823">
            <a:off x="-604875" y="7083549"/>
            <a:ext cx="2844770" cy="3718442"/>
            <a:chOff x="0" y="0"/>
            <a:chExt cx="3793027" cy="4957923"/>
          </a:xfrm>
        </p:grpSpPr>
        <p:pic>
          <p:nvPicPr>
            <p:cNvPr id="6" name="Picture 6"/>
            <p:cNvPicPr>
              <a:picLocks noChangeAspect="1"/>
            </p:cNvPicPr>
            <p:nvPr/>
          </p:nvPicPr>
          <p:blipFill>
            <a:blip r:embed="rId5"/>
            <a:srcRect/>
            <a:stretch>
              <a:fillRect/>
            </a:stretch>
          </p:blipFill>
          <p:spPr>
            <a:xfrm rot="88184">
              <a:off x="51191" y="41443"/>
              <a:ext cx="3283313" cy="4033785"/>
            </a:xfrm>
            <a:prstGeom prst="rect">
              <a:avLst/>
            </a:prstGeom>
          </p:spPr>
        </p:pic>
        <p:pic>
          <p:nvPicPr>
            <p:cNvPr id="7" name="Picture 7"/>
            <p:cNvPicPr>
              <a:picLocks noChangeAspect="1"/>
            </p:cNvPicPr>
            <p:nvPr/>
          </p:nvPicPr>
          <p:blipFill>
            <a:blip r:embed="rId6"/>
            <a:srcRect/>
            <a:stretch>
              <a:fillRect/>
            </a:stretch>
          </p:blipFill>
          <p:spPr>
            <a:xfrm rot="-1925517">
              <a:off x="209714" y="2975940"/>
              <a:ext cx="3556750" cy="1122965"/>
            </a:xfrm>
            <a:prstGeom prst="rect">
              <a:avLst/>
            </a:prstGeom>
          </p:spPr>
        </p:pic>
      </p:grpSp>
      <p:sp>
        <p:nvSpPr>
          <p:cNvPr id="8" name="AutoShape 8"/>
          <p:cNvSpPr/>
          <p:nvPr/>
        </p:nvSpPr>
        <p:spPr>
          <a:xfrm rot="-72659">
            <a:off x="5631071" y="1426898"/>
            <a:ext cx="5834777" cy="1083815"/>
          </a:xfrm>
          <a:prstGeom prst="rect">
            <a:avLst/>
          </a:prstGeom>
          <a:gradFill rotWithShape="1">
            <a:gsLst>
              <a:gs pos="0">
                <a:srgbClr val="8C52FF">
                  <a:alpha val="100000"/>
                </a:srgbClr>
              </a:gs>
              <a:gs pos="100000">
                <a:srgbClr val="5CE1E6">
                  <a:alpha val="100000"/>
                </a:srgbClr>
              </a:gs>
            </a:gsLst>
            <a:lin ang="0"/>
          </a:gradFill>
        </p:spPr>
      </p:sp>
      <p:sp>
        <p:nvSpPr>
          <p:cNvPr id="9" name="TextBox 9"/>
          <p:cNvSpPr txBox="1"/>
          <p:nvPr/>
        </p:nvSpPr>
        <p:spPr>
          <a:xfrm>
            <a:off x="5762058" y="1725570"/>
            <a:ext cx="5714592" cy="524572"/>
          </a:xfrm>
          <a:prstGeom prst="rect">
            <a:avLst/>
          </a:prstGeom>
        </p:spPr>
        <p:txBody>
          <a:bodyPr lIns="0" tIns="0" rIns="0" bIns="0" rtlCol="0" anchor="t">
            <a:spAutoFit/>
          </a:bodyPr>
          <a:lstStyle/>
          <a:p>
            <a:pPr>
              <a:lnSpc>
                <a:spcPts val="4119"/>
              </a:lnSpc>
            </a:pPr>
            <a:r>
              <a:rPr lang="en-US" sz="3745" spc="-37">
                <a:solidFill>
                  <a:srgbClr val="FFFFFF"/>
                </a:solidFill>
                <a:latin typeface="Playfair Display"/>
              </a:rPr>
              <a:t> Các đối tượng liên quan</a:t>
            </a:r>
          </a:p>
        </p:txBody>
      </p:sp>
      <p:sp>
        <p:nvSpPr>
          <p:cNvPr id="10" name="TextBox 10"/>
          <p:cNvSpPr txBox="1"/>
          <p:nvPr/>
        </p:nvSpPr>
        <p:spPr>
          <a:xfrm>
            <a:off x="624973" y="3747268"/>
            <a:ext cx="7342163" cy="1407795"/>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Playfair Display"/>
              </a:rPr>
              <a:t>-Người dùng: là những người sử dụng phần mềm quản lý thư viện, bao gồm nhân viên thư viện</a:t>
            </a:r>
          </a:p>
        </p:txBody>
      </p:sp>
      <p:sp>
        <p:nvSpPr>
          <p:cNvPr id="11" name="TextBox 11"/>
          <p:cNvSpPr txBox="1"/>
          <p:nvPr/>
        </p:nvSpPr>
        <p:spPr>
          <a:xfrm>
            <a:off x="624973" y="5717137"/>
            <a:ext cx="7342163" cy="1407795"/>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Playfair Display"/>
              </a:rPr>
              <a:t>-Quản trị viên: là người quản lý hệ thống phần mềm, có quyền truy cập và thực hiện các chức năng khác nhau</a:t>
            </a:r>
          </a:p>
        </p:txBody>
      </p:sp>
      <p:sp>
        <p:nvSpPr>
          <p:cNvPr id="12" name="TextBox 12"/>
          <p:cNvSpPr txBox="1"/>
          <p:nvPr/>
        </p:nvSpPr>
        <p:spPr>
          <a:xfrm>
            <a:off x="9348142" y="3737743"/>
            <a:ext cx="7419182" cy="3387189"/>
          </a:xfrm>
          <a:prstGeom prst="rect">
            <a:avLst/>
          </a:prstGeom>
        </p:spPr>
        <p:txBody>
          <a:bodyPr lIns="0" tIns="0" rIns="0" bIns="0" rtlCol="0" anchor="t">
            <a:spAutoFit/>
          </a:bodyPr>
          <a:lstStyle/>
          <a:p>
            <a:pPr>
              <a:lnSpc>
                <a:spcPts val="3879"/>
              </a:lnSpc>
            </a:pPr>
            <a:r>
              <a:rPr lang="en-US" sz="2771">
                <a:solidFill>
                  <a:srgbClr val="000000"/>
                </a:solidFill>
                <a:latin typeface="Playfair Display"/>
              </a:rPr>
              <a:t>  -Các đối tượng liên quan này có tác động trực tiếp đến phần mềm quản lý thư viện. Chính vì vậy, việc xây dựng và duy trì mối quan hệ tốt giữa các bên liên quan là rất quan trọng, để đảm bảo rằng phần mềm đáp ứng được yêu cầu và mục tiêu của tất cả các bên liên quan.</a:t>
            </a:r>
          </a:p>
          <a:p>
            <a:pPr algn="just">
              <a:lnSpc>
                <a:spcPts val="3879"/>
              </a:lnSpc>
              <a:spcBef>
                <a:spcPct val="0"/>
              </a:spcBef>
            </a:pPr>
            <a:endParaRPr lang="en-US" sz="2771">
              <a:solidFill>
                <a:srgbClr val="000000"/>
              </a:solidFill>
              <a:latin typeface="Playfair Display"/>
            </a:endParaRPr>
          </a:p>
        </p:txBody>
      </p:sp>
      <p:grpSp>
        <p:nvGrpSpPr>
          <p:cNvPr id="13" name="Group 13"/>
          <p:cNvGrpSpPr/>
          <p:nvPr/>
        </p:nvGrpSpPr>
        <p:grpSpPr>
          <a:xfrm rot="-9428750">
            <a:off x="15407796" y="-1708430"/>
            <a:ext cx="3703007" cy="4351339"/>
            <a:chOff x="0" y="0"/>
            <a:chExt cx="4937343" cy="5801785"/>
          </a:xfrm>
        </p:grpSpPr>
        <p:pic>
          <p:nvPicPr>
            <p:cNvPr id="14" name="Picture 14"/>
            <p:cNvPicPr>
              <a:picLocks noChangeAspect="1"/>
            </p:cNvPicPr>
            <p:nvPr/>
          </p:nvPicPr>
          <p:blipFill>
            <a:blip r:embed="rId7"/>
            <a:srcRect/>
            <a:stretch>
              <a:fillRect/>
            </a:stretch>
          </p:blipFill>
          <p:spPr>
            <a:xfrm rot="465462">
              <a:off x="579395" y="246899"/>
              <a:ext cx="4018088" cy="5307986"/>
            </a:xfrm>
            <a:prstGeom prst="rect">
              <a:avLst/>
            </a:prstGeom>
          </p:spPr>
        </p:pic>
        <p:pic>
          <p:nvPicPr>
            <p:cNvPr id="15" name="Picture 15"/>
            <p:cNvPicPr>
              <a:picLocks noChangeAspect="1"/>
            </p:cNvPicPr>
            <p:nvPr/>
          </p:nvPicPr>
          <p:blipFill>
            <a:blip r:embed="rId6"/>
            <a:srcRect/>
            <a:stretch>
              <a:fillRect/>
            </a:stretch>
          </p:blipFill>
          <p:spPr>
            <a:xfrm rot="903222">
              <a:off x="104563" y="2965035"/>
              <a:ext cx="4385567" cy="138464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1013</Words>
  <Application>Microsoft Office PowerPoint</Application>
  <PresentationFormat>Custom</PresentationFormat>
  <Paragraphs>83</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Public Sans</vt:lpstr>
      <vt:lpstr>Playfair Display</vt:lpstr>
      <vt:lpstr>Arial</vt:lpstr>
      <vt:lpstr>Calibri</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Ngày 20 tháng 5 năm 2023</dc:title>
  <cp:lastModifiedBy>Vu Thi Bich Ngoc</cp:lastModifiedBy>
  <cp:revision>5</cp:revision>
  <dcterms:created xsi:type="dcterms:W3CDTF">2006-08-16T00:00:00Z</dcterms:created>
  <dcterms:modified xsi:type="dcterms:W3CDTF">2023-05-19T21:10:16Z</dcterms:modified>
  <dc:identifier>DAFjXZDqgSQ</dc:identifier>
</cp:coreProperties>
</file>